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8" r:id="rId1"/>
    <p:sldMasterId id="2147483766" r:id="rId2"/>
    <p:sldMasterId id="2147483772" r:id="rId3"/>
  </p:sldMasterIdLst>
  <p:notesMasterIdLst>
    <p:notesMasterId r:id="rId14"/>
  </p:notesMasterIdLst>
  <p:handoutMasterIdLst>
    <p:handoutMasterId r:id="rId15"/>
  </p:handoutMasterIdLst>
  <p:sldIdLst>
    <p:sldId id="3475" r:id="rId4"/>
    <p:sldId id="3488" r:id="rId5"/>
    <p:sldId id="3497" r:id="rId6"/>
    <p:sldId id="3496" r:id="rId7"/>
    <p:sldId id="3498" r:id="rId8"/>
    <p:sldId id="3499" r:id="rId9"/>
    <p:sldId id="3500" r:id="rId10"/>
    <p:sldId id="3501" r:id="rId11"/>
    <p:sldId id="3445" r:id="rId12"/>
    <p:sldId id="3495" r:id="rId13"/>
  </p:sldIdLst>
  <p:sldSz cx="9144000" cy="514826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48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419">
          <p15:clr>
            <a:srgbClr val="A4A3A4"/>
          </p15:clr>
        </p15:guide>
        <p15:guide id="4" orient="horz" pos="2982">
          <p15:clr>
            <a:srgbClr val="A4A3A4"/>
          </p15:clr>
        </p15:guide>
        <p15:guide id="5" orient="horz" pos="1009">
          <p15:clr>
            <a:srgbClr val="A4A3A4"/>
          </p15:clr>
        </p15:guide>
        <p15:guide id="6" orient="horz" pos="1304">
          <p15:clr>
            <a:srgbClr val="A4A3A4"/>
          </p15:clr>
        </p15:guide>
        <p15:guide id="7" orient="horz" pos="2188">
          <p15:clr>
            <a:srgbClr val="A4A3A4"/>
          </p15:clr>
        </p15:guide>
        <p15:guide id="8" orient="horz" pos="850">
          <p15:clr>
            <a:srgbClr val="A4A3A4"/>
          </p15:clr>
        </p15:guide>
        <p15:guide id="9" pos="340">
          <p15:clr>
            <a:srgbClr val="A4A3A4"/>
          </p15:clr>
        </p15:guide>
        <p15:guide id="10" pos="5511">
          <p15:clr>
            <a:srgbClr val="A4A3A4"/>
          </p15:clr>
        </p15:guide>
        <p15:guide id="11" pos="2336">
          <p15:clr>
            <a:srgbClr val="A4A3A4"/>
          </p15:clr>
        </p15:guide>
        <p15:guide id="12" pos="748">
          <p15:clr>
            <a:srgbClr val="A4A3A4"/>
          </p15:clr>
        </p15:guide>
        <p15:guide id="13" pos="884">
          <p15:clr>
            <a:srgbClr val="A4A3A4"/>
          </p15:clr>
        </p15:guide>
        <p15:guide id="14" pos="1270">
          <p15:clr>
            <a:srgbClr val="A4A3A4"/>
          </p15:clr>
        </p15:guide>
        <p15:guide id="15" pos="1429">
          <p15:clr>
            <a:srgbClr val="A4A3A4"/>
          </p15:clr>
        </p15:guide>
        <p15:guide id="16" pos="17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141" autoAdjust="0"/>
  </p:normalViewPr>
  <p:slideViewPr>
    <p:cSldViewPr snapToGrid="0">
      <p:cViewPr varScale="1">
        <p:scale>
          <a:sx n="209" d="100"/>
          <a:sy n="209" d="100"/>
        </p:scale>
        <p:origin x="1600" y="184"/>
      </p:cViewPr>
      <p:guideLst>
        <p:guide orient="horz" pos="1848"/>
        <p:guide orient="horz" pos="3050"/>
        <p:guide orient="horz" pos="419"/>
        <p:guide orient="horz" pos="2982"/>
        <p:guide orient="horz" pos="1009"/>
        <p:guide orient="horz" pos="1304"/>
        <p:guide orient="horz" pos="2188"/>
        <p:guide orient="horz" pos="850"/>
        <p:guide pos="340"/>
        <p:guide pos="5511"/>
        <p:guide pos="2336"/>
        <p:guide pos="748"/>
        <p:guide pos="884"/>
        <p:guide pos="1270"/>
        <p:guide pos="1429"/>
        <p:guide pos="17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2" d="100"/>
          <a:sy n="172" d="100"/>
        </p:scale>
        <p:origin x="6552" y="208"/>
      </p:cViewPr>
      <p:guideLst>
        <p:guide orient="horz" pos="2880"/>
        <p:guide pos="2160"/>
      </p:guideLst>
    </p:cSldViewPr>
  </p:notesViewPr>
  <p:gridSpacing cx="1080136" cy="108013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9E7493B-398A-5841-8668-589BD997A7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2EC4D3-B9F0-024B-B153-D5279EE8CB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D3F780E-79F9-114A-8515-4777EEF77D68}" type="datetimeFigureOut">
              <a:rPr lang="ru-RU"/>
              <a:pPr>
                <a:defRPr/>
              </a:pPr>
              <a:t>05.03.2023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0F5233-8345-7F4C-9007-3314C739AF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4F95FA-15FC-2F40-A09E-DB7D199988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414D90C-486F-7642-8913-B12FD021E54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EE1C585-5BCC-F644-B537-FBF149CFBE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671B10-405E-4E43-96AE-0BBC0405D34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D10D1CBA-A432-1043-A671-82FCC6FFC3CD}" type="datetimeFigureOut">
              <a:rPr lang="ru-RU"/>
              <a:pPr>
                <a:defRPr/>
              </a:pPr>
              <a:t>05.03.2023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24E600F6-20A4-F341-9AF8-273B8329D2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931730F3-4BBF-7A49-AE08-418452161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050DE1-979B-0E48-AED8-AE25FCA550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CEE745-EE31-194C-B075-B1D34C83C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CBCE146-2454-304A-BE08-A85EDDA7A60A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CE146-2454-304A-BE08-A85EDDA7A60A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987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пециальное оформ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E092EAD1-884C-3F4D-9982-0E9376774AFE}"/>
              </a:ext>
            </a:extLst>
          </p:cNvPr>
          <p:cNvSpPr/>
          <p:nvPr userDrawn="1"/>
        </p:nvSpPr>
        <p:spPr>
          <a:xfrm flipH="1">
            <a:off x="0" y="665163"/>
            <a:ext cx="9156700" cy="4508500"/>
          </a:xfrm>
          <a:custGeom>
            <a:avLst/>
            <a:gdLst>
              <a:gd name="connsiteX0" fmla="*/ 60802 w 12192002"/>
              <a:gd name="connsiteY0" fmla="*/ 0 h 5978518"/>
              <a:gd name="connsiteX1" fmla="*/ 9202743 w 12192002"/>
              <a:gd name="connsiteY1" fmla="*/ 0 h 5978518"/>
              <a:gd name="connsiteX2" fmla="*/ 12192002 w 12192002"/>
              <a:gd name="connsiteY2" fmla="*/ 2989259 h 5978518"/>
              <a:gd name="connsiteX3" fmla="*/ 12192002 w 12192002"/>
              <a:gd name="connsiteY3" fmla="*/ 5978518 h 5978518"/>
              <a:gd name="connsiteX4" fmla="*/ 0 w 12192002"/>
              <a:gd name="connsiteY4" fmla="*/ 5978518 h 5978518"/>
              <a:gd name="connsiteX5" fmla="*/ 0 w 12192002"/>
              <a:gd name="connsiteY5" fmla="*/ 60802 h 5978518"/>
              <a:gd name="connsiteX6" fmla="*/ 60802 w 12192002"/>
              <a:gd name="connsiteY6" fmla="*/ 0 h 5978518"/>
              <a:gd name="connsiteX0" fmla="*/ 60802 w 12192002"/>
              <a:gd name="connsiteY0" fmla="*/ 0 h 5978518"/>
              <a:gd name="connsiteX1" fmla="*/ 1260222 w 12192002"/>
              <a:gd name="connsiteY1" fmla="*/ 0 h 5978518"/>
              <a:gd name="connsiteX2" fmla="*/ 12192002 w 12192002"/>
              <a:gd name="connsiteY2" fmla="*/ 2989259 h 5978518"/>
              <a:gd name="connsiteX3" fmla="*/ 12192002 w 12192002"/>
              <a:gd name="connsiteY3" fmla="*/ 5978518 h 5978518"/>
              <a:gd name="connsiteX4" fmla="*/ 0 w 12192002"/>
              <a:gd name="connsiteY4" fmla="*/ 5978518 h 5978518"/>
              <a:gd name="connsiteX5" fmla="*/ 0 w 12192002"/>
              <a:gd name="connsiteY5" fmla="*/ 60802 h 5978518"/>
              <a:gd name="connsiteX6" fmla="*/ 60802 w 12192002"/>
              <a:gd name="connsiteY6" fmla="*/ 0 h 5978518"/>
              <a:gd name="connsiteX0" fmla="*/ 60802 w 12192002"/>
              <a:gd name="connsiteY0" fmla="*/ 0 h 5978518"/>
              <a:gd name="connsiteX1" fmla="*/ 1260222 w 12192002"/>
              <a:gd name="connsiteY1" fmla="*/ 0 h 5978518"/>
              <a:gd name="connsiteX2" fmla="*/ 12192002 w 12192002"/>
              <a:gd name="connsiteY2" fmla="*/ 2989259 h 5978518"/>
              <a:gd name="connsiteX3" fmla="*/ 12192002 w 12192002"/>
              <a:gd name="connsiteY3" fmla="*/ 5978518 h 5978518"/>
              <a:gd name="connsiteX4" fmla="*/ 0 w 12192002"/>
              <a:gd name="connsiteY4" fmla="*/ 5978518 h 5978518"/>
              <a:gd name="connsiteX5" fmla="*/ 0 w 12192002"/>
              <a:gd name="connsiteY5" fmla="*/ 60802 h 5978518"/>
              <a:gd name="connsiteX6" fmla="*/ 60802 w 12192002"/>
              <a:gd name="connsiteY6" fmla="*/ 0 h 5978518"/>
              <a:gd name="connsiteX0" fmla="*/ 60802 w 12192002"/>
              <a:gd name="connsiteY0" fmla="*/ 0 h 5978518"/>
              <a:gd name="connsiteX1" fmla="*/ 1260222 w 12192002"/>
              <a:gd name="connsiteY1" fmla="*/ 0 h 5978518"/>
              <a:gd name="connsiteX2" fmla="*/ 12192002 w 12192002"/>
              <a:gd name="connsiteY2" fmla="*/ 2989259 h 5978518"/>
              <a:gd name="connsiteX3" fmla="*/ 12192002 w 12192002"/>
              <a:gd name="connsiteY3" fmla="*/ 5978518 h 5978518"/>
              <a:gd name="connsiteX4" fmla="*/ 0 w 12192002"/>
              <a:gd name="connsiteY4" fmla="*/ 5978518 h 5978518"/>
              <a:gd name="connsiteX5" fmla="*/ 0 w 12192002"/>
              <a:gd name="connsiteY5" fmla="*/ 60802 h 5978518"/>
              <a:gd name="connsiteX6" fmla="*/ 60802 w 12192002"/>
              <a:gd name="connsiteY6" fmla="*/ 0 h 5978518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12192002 w 12192002"/>
              <a:gd name="connsiteY2" fmla="*/ 2999892 h 5989151"/>
              <a:gd name="connsiteX3" fmla="*/ 12192002 w 12192002"/>
              <a:gd name="connsiteY3" fmla="*/ 5989151 h 5989151"/>
              <a:gd name="connsiteX4" fmla="*/ 0 w 12192002"/>
              <a:gd name="connsiteY4" fmla="*/ 5989151 h 5989151"/>
              <a:gd name="connsiteX5" fmla="*/ 0 w 12192002"/>
              <a:gd name="connsiteY5" fmla="*/ 71435 h 5989151"/>
              <a:gd name="connsiteX6" fmla="*/ 60802 w 12192002"/>
              <a:gd name="connsiteY6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12192002 w 12192002"/>
              <a:gd name="connsiteY2" fmla="*/ 2999892 h 5989151"/>
              <a:gd name="connsiteX3" fmla="*/ 12192002 w 12192002"/>
              <a:gd name="connsiteY3" fmla="*/ 5989151 h 5989151"/>
              <a:gd name="connsiteX4" fmla="*/ 0 w 12192002"/>
              <a:gd name="connsiteY4" fmla="*/ 5989151 h 5989151"/>
              <a:gd name="connsiteX5" fmla="*/ 0 w 12192002"/>
              <a:gd name="connsiteY5" fmla="*/ 71435 h 5989151"/>
              <a:gd name="connsiteX6" fmla="*/ 60802 w 12192002"/>
              <a:gd name="connsiteY6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12181370 w 12192002"/>
              <a:gd name="connsiteY2" fmla="*/ 4605408 h 5989151"/>
              <a:gd name="connsiteX3" fmla="*/ 12192002 w 12192002"/>
              <a:gd name="connsiteY3" fmla="*/ 5989151 h 5989151"/>
              <a:gd name="connsiteX4" fmla="*/ 0 w 12192002"/>
              <a:gd name="connsiteY4" fmla="*/ 5989151 h 5989151"/>
              <a:gd name="connsiteX5" fmla="*/ 0 w 12192002"/>
              <a:gd name="connsiteY5" fmla="*/ 71435 h 5989151"/>
              <a:gd name="connsiteX6" fmla="*/ 60802 w 12192002"/>
              <a:gd name="connsiteY6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7768856 w 12192002"/>
              <a:gd name="connsiteY2" fmla="*/ 2721936 h 5989151"/>
              <a:gd name="connsiteX3" fmla="*/ 12181370 w 12192002"/>
              <a:gd name="connsiteY3" fmla="*/ 4605408 h 5989151"/>
              <a:gd name="connsiteX4" fmla="*/ 12192002 w 12192002"/>
              <a:gd name="connsiteY4" fmla="*/ 5989151 h 5989151"/>
              <a:gd name="connsiteX5" fmla="*/ 0 w 12192002"/>
              <a:gd name="connsiteY5" fmla="*/ 5989151 h 5989151"/>
              <a:gd name="connsiteX6" fmla="*/ 0 w 12192002"/>
              <a:gd name="connsiteY6" fmla="*/ 71435 h 5989151"/>
              <a:gd name="connsiteX7" fmla="*/ 60802 w 12192002"/>
              <a:gd name="connsiteY7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7768856 w 12192002"/>
              <a:gd name="connsiteY2" fmla="*/ 2721936 h 5989151"/>
              <a:gd name="connsiteX3" fmla="*/ 12181370 w 12192002"/>
              <a:gd name="connsiteY3" fmla="*/ 4605408 h 5989151"/>
              <a:gd name="connsiteX4" fmla="*/ 12192002 w 12192002"/>
              <a:gd name="connsiteY4" fmla="*/ 5989151 h 5989151"/>
              <a:gd name="connsiteX5" fmla="*/ 0 w 12192002"/>
              <a:gd name="connsiteY5" fmla="*/ 5989151 h 5989151"/>
              <a:gd name="connsiteX6" fmla="*/ 0 w 12192002"/>
              <a:gd name="connsiteY6" fmla="*/ 71435 h 5989151"/>
              <a:gd name="connsiteX7" fmla="*/ 60802 w 12192002"/>
              <a:gd name="connsiteY7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3196856 w 12192002"/>
              <a:gd name="connsiteY2" fmla="*/ 1275908 h 5989151"/>
              <a:gd name="connsiteX3" fmla="*/ 7768856 w 12192002"/>
              <a:gd name="connsiteY3" fmla="*/ 2721936 h 5989151"/>
              <a:gd name="connsiteX4" fmla="*/ 12181370 w 12192002"/>
              <a:gd name="connsiteY4" fmla="*/ 4605408 h 5989151"/>
              <a:gd name="connsiteX5" fmla="*/ 12192002 w 12192002"/>
              <a:gd name="connsiteY5" fmla="*/ 5989151 h 5989151"/>
              <a:gd name="connsiteX6" fmla="*/ 0 w 12192002"/>
              <a:gd name="connsiteY6" fmla="*/ 5989151 h 5989151"/>
              <a:gd name="connsiteX7" fmla="*/ 0 w 12192002"/>
              <a:gd name="connsiteY7" fmla="*/ 71435 h 5989151"/>
              <a:gd name="connsiteX8" fmla="*/ 60802 w 12192002"/>
              <a:gd name="connsiteY8" fmla="*/ 10633 h 5989151"/>
              <a:gd name="connsiteX0" fmla="*/ 60802 w 12192002"/>
              <a:gd name="connsiteY0" fmla="*/ 0 h 5978518"/>
              <a:gd name="connsiteX1" fmla="*/ 452147 w 12192002"/>
              <a:gd name="connsiteY1" fmla="*/ 212651 h 5978518"/>
              <a:gd name="connsiteX2" fmla="*/ 3196856 w 12192002"/>
              <a:gd name="connsiteY2" fmla="*/ 1265275 h 5978518"/>
              <a:gd name="connsiteX3" fmla="*/ 7768856 w 12192002"/>
              <a:gd name="connsiteY3" fmla="*/ 2711303 h 5978518"/>
              <a:gd name="connsiteX4" fmla="*/ 12181370 w 12192002"/>
              <a:gd name="connsiteY4" fmla="*/ 4594775 h 5978518"/>
              <a:gd name="connsiteX5" fmla="*/ 12192002 w 12192002"/>
              <a:gd name="connsiteY5" fmla="*/ 5978518 h 5978518"/>
              <a:gd name="connsiteX6" fmla="*/ 0 w 12192002"/>
              <a:gd name="connsiteY6" fmla="*/ 5978518 h 5978518"/>
              <a:gd name="connsiteX7" fmla="*/ 0 w 12192002"/>
              <a:gd name="connsiteY7" fmla="*/ 60802 h 5978518"/>
              <a:gd name="connsiteX8" fmla="*/ 60802 w 12192002"/>
              <a:gd name="connsiteY8" fmla="*/ 0 h 5978518"/>
              <a:gd name="connsiteX0" fmla="*/ 60802 w 12192002"/>
              <a:gd name="connsiteY0" fmla="*/ 0 h 5978518"/>
              <a:gd name="connsiteX1" fmla="*/ 452147 w 12192002"/>
              <a:gd name="connsiteY1" fmla="*/ 212651 h 5978518"/>
              <a:gd name="connsiteX2" fmla="*/ 3186224 w 12192002"/>
              <a:gd name="connsiteY2" fmla="*/ 1435396 h 5978518"/>
              <a:gd name="connsiteX3" fmla="*/ 7768856 w 12192002"/>
              <a:gd name="connsiteY3" fmla="*/ 2711303 h 5978518"/>
              <a:gd name="connsiteX4" fmla="*/ 12181370 w 12192002"/>
              <a:gd name="connsiteY4" fmla="*/ 4594775 h 5978518"/>
              <a:gd name="connsiteX5" fmla="*/ 12192002 w 12192002"/>
              <a:gd name="connsiteY5" fmla="*/ 5978518 h 5978518"/>
              <a:gd name="connsiteX6" fmla="*/ 0 w 12192002"/>
              <a:gd name="connsiteY6" fmla="*/ 5978518 h 5978518"/>
              <a:gd name="connsiteX7" fmla="*/ 0 w 12192002"/>
              <a:gd name="connsiteY7" fmla="*/ 60802 h 5978518"/>
              <a:gd name="connsiteX8" fmla="*/ 60802 w 12192002"/>
              <a:gd name="connsiteY8" fmla="*/ 0 h 5978518"/>
              <a:gd name="connsiteX0" fmla="*/ 60802 w 12202635"/>
              <a:gd name="connsiteY0" fmla="*/ 0 h 5978518"/>
              <a:gd name="connsiteX1" fmla="*/ 452147 w 12202635"/>
              <a:gd name="connsiteY1" fmla="*/ 212651 h 5978518"/>
              <a:gd name="connsiteX2" fmla="*/ 3186224 w 12202635"/>
              <a:gd name="connsiteY2" fmla="*/ 1435396 h 5978518"/>
              <a:gd name="connsiteX3" fmla="*/ 7768856 w 12202635"/>
              <a:gd name="connsiteY3" fmla="*/ 2711303 h 5978518"/>
              <a:gd name="connsiteX4" fmla="*/ 12202635 w 12202635"/>
              <a:gd name="connsiteY4" fmla="*/ 4860589 h 5978518"/>
              <a:gd name="connsiteX5" fmla="*/ 12192002 w 12202635"/>
              <a:gd name="connsiteY5" fmla="*/ 5978518 h 5978518"/>
              <a:gd name="connsiteX6" fmla="*/ 0 w 12202635"/>
              <a:gd name="connsiteY6" fmla="*/ 5978518 h 5978518"/>
              <a:gd name="connsiteX7" fmla="*/ 0 w 12202635"/>
              <a:gd name="connsiteY7" fmla="*/ 60802 h 5978518"/>
              <a:gd name="connsiteX8" fmla="*/ 60802 w 12202635"/>
              <a:gd name="connsiteY8" fmla="*/ 0 h 5978518"/>
              <a:gd name="connsiteX0" fmla="*/ 60802 w 12202635"/>
              <a:gd name="connsiteY0" fmla="*/ 0 h 5978518"/>
              <a:gd name="connsiteX1" fmla="*/ 452147 w 12202635"/>
              <a:gd name="connsiteY1" fmla="*/ 212651 h 5978518"/>
              <a:gd name="connsiteX2" fmla="*/ 3186224 w 12202635"/>
              <a:gd name="connsiteY2" fmla="*/ 1435396 h 5978518"/>
              <a:gd name="connsiteX3" fmla="*/ 7768856 w 12202635"/>
              <a:gd name="connsiteY3" fmla="*/ 2711303 h 5978518"/>
              <a:gd name="connsiteX4" fmla="*/ 12202635 w 12202635"/>
              <a:gd name="connsiteY4" fmla="*/ 4860589 h 5978518"/>
              <a:gd name="connsiteX5" fmla="*/ 12192002 w 12202635"/>
              <a:gd name="connsiteY5" fmla="*/ 5978518 h 5978518"/>
              <a:gd name="connsiteX6" fmla="*/ 0 w 12202635"/>
              <a:gd name="connsiteY6" fmla="*/ 5978518 h 5978518"/>
              <a:gd name="connsiteX7" fmla="*/ 0 w 12202635"/>
              <a:gd name="connsiteY7" fmla="*/ 60802 h 5978518"/>
              <a:gd name="connsiteX8" fmla="*/ 60802 w 12202635"/>
              <a:gd name="connsiteY8" fmla="*/ 0 h 5978518"/>
              <a:gd name="connsiteX0" fmla="*/ 60802 w 12202635"/>
              <a:gd name="connsiteY0" fmla="*/ 0 h 5978518"/>
              <a:gd name="connsiteX1" fmla="*/ 452147 w 12202635"/>
              <a:gd name="connsiteY1" fmla="*/ 212651 h 5978518"/>
              <a:gd name="connsiteX2" fmla="*/ 3186224 w 12202635"/>
              <a:gd name="connsiteY2" fmla="*/ 1435396 h 5978518"/>
              <a:gd name="connsiteX3" fmla="*/ 7768856 w 12202635"/>
              <a:gd name="connsiteY3" fmla="*/ 2711303 h 5978518"/>
              <a:gd name="connsiteX4" fmla="*/ 12202635 w 12202635"/>
              <a:gd name="connsiteY4" fmla="*/ 5424114 h 5978518"/>
              <a:gd name="connsiteX5" fmla="*/ 12192002 w 12202635"/>
              <a:gd name="connsiteY5" fmla="*/ 5978518 h 5978518"/>
              <a:gd name="connsiteX6" fmla="*/ 0 w 12202635"/>
              <a:gd name="connsiteY6" fmla="*/ 5978518 h 5978518"/>
              <a:gd name="connsiteX7" fmla="*/ 0 w 12202635"/>
              <a:gd name="connsiteY7" fmla="*/ 60802 h 5978518"/>
              <a:gd name="connsiteX8" fmla="*/ 60802 w 12202635"/>
              <a:gd name="connsiteY8" fmla="*/ 0 h 5978518"/>
              <a:gd name="connsiteX0" fmla="*/ 60802 w 12202635"/>
              <a:gd name="connsiteY0" fmla="*/ 0 h 5978518"/>
              <a:gd name="connsiteX1" fmla="*/ 452147 w 12202635"/>
              <a:gd name="connsiteY1" fmla="*/ 212651 h 5978518"/>
              <a:gd name="connsiteX2" fmla="*/ 3186224 w 12202635"/>
              <a:gd name="connsiteY2" fmla="*/ 1435396 h 5978518"/>
              <a:gd name="connsiteX3" fmla="*/ 7768856 w 12202635"/>
              <a:gd name="connsiteY3" fmla="*/ 2711303 h 5978518"/>
              <a:gd name="connsiteX4" fmla="*/ 10618380 w 12202635"/>
              <a:gd name="connsiteY4" fmla="*/ 3976577 h 5978518"/>
              <a:gd name="connsiteX5" fmla="*/ 12202635 w 12202635"/>
              <a:gd name="connsiteY5" fmla="*/ 5424114 h 5978518"/>
              <a:gd name="connsiteX6" fmla="*/ 12192002 w 12202635"/>
              <a:gd name="connsiteY6" fmla="*/ 5978518 h 5978518"/>
              <a:gd name="connsiteX7" fmla="*/ 0 w 12202635"/>
              <a:gd name="connsiteY7" fmla="*/ 5978518 h 5978518"/>
              <a:gd name="connsiteX8" fmla="*/ 0 w 12202635"/>
              <a:gd name="connsiteY8" fmla="*/ 60802 h 5978518"/>
              <a:gd name="connsiteX9" fmla="*/ 60802 w 12202635"/>
              <a:gd name="connsiteY9" fmla="*/ 0 h 597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2635" h="5978518">
                <a:moveTo>
                  <a:pt x="60802" y="0"/>
                </a:moveTo>
                <a:lnTo>
                  <a:pt x="452147" y="212651"/>
                </a:lnTo>
                <a:cubicBezTo>
                  <a:pt x="1038618" y="416442"/>
                  <a:pt x="1995126" y="981740"/>
                  <a:pt x="3186224" y="1435396"/>
                </a:cubicBezTo>
                <a:cubicBezTo>
                  <a:pt x="4377322" y="1889052"/>
                  <a:pt x="6586870" y="2268280"/>
                  <a:pt x="7768856" y="2711303"/>
                </a:cubicBezTo>
                <a:cubicBezTo>
                  <a:pt x="8950842" y="3154326"/>
                  <a:pt x="9879417" y="3524442"/>
                  <a:pt x="10618380" y="3976577"/>
                </a:cubicBezTo>
                <a:cubicBezTo>
                  <a:pt x="11357343" y="4428712"/>
                  <a:pt x="11883658" y="5109950"/>
                  <a:pt x="12202635" y="5424114"/>
                </a:cubicBezTo>
                <a:lnTo>
                  <a:pt x="12192002" y="5978518"/>
                </a:lnTo>
                <a:lnTo>
                  <a:pt x="0" y="5978518"/>
                </a:lnTo>
                <a:lnTo>
                  <a:pt x="0" y="60802"/>
                </a:lnTo>
                <a:cubicBezTo>
                  <a:pt x="0" y="27222"/>
                  <a:pt x="27222" y="0"/>
                  <a:pt x="6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350"/>
          </a:p>
        </p:txBody>
      </p:sp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6FCD4168-BA35-D24A-8C1D-E1BCEE786FF8}"/>
              </a:ext>
            </a:extLst>
          </p:cNvPr>
          <p:cNvSpPr/>
          <p:nvPr userDrawn="1"/>
        </p:nvSpPr>
        <p:spPr>
          <a:xfrm flipH="1">
            <a:off x="-1" y="0"/>
            <a:ext cx="9156702" cy="4932754"/>
          </a:xfrm>
          <a:custGeom>
            <a:avLst/>
            <a:gdLst>
              <a:gd name="connsiteX0" fmla="*/ 0 w 12191999"/>
              <a:gd name="connsiteY0" fmla="*/ 0 h 6444302"/>
              <a:gd name="connsiteX1" fmla="*/ 0 w 12191999"/>
              <a:gd name="connsiteY1" fmla="*/ 945732 h 6444302"/>
              <a:gd name="connsiteX2" fmla="*/ 55380 w 12191999"/>
              <a:gd name="connsiteY2" fmla="*/ 990395 h 6444302"/>
              <a:gd name="connsiteX3" fmla="*/ 12190681 w 12191999"/>
              <a:gd name="connsiteY3" fmla="*/ 6441490 h 6444302"/>
              <a:gd name="connsiteX4" fmla="*/ 12191999 w 12191999"/>
              <a:gd name="connsiteY4" fmla="*/ 6444302 h 6444302"/>
              <a:gd name="connsiteX5" fmla="*/ 12191999 w 12191999"/>
              <a:gd name="connsiteY5" fmla="*/ 5972942 h 6444302"/>
              <a:gd name="connsiteX6" fmla="*/ 12179280 w 12191999"/>
              <a:gd name="connsiteY6" fmla="*/ 5946675 h 6444302"/>
              <a:gd name="connsiteX7" fmla="*/ 62029 w 12191999"/>
              <a:gd name="connsiteY7" fmla="*/ 91754 h 6444302"/>
              <a:gd name="connsiteX8" fmla="*/ 0 w 12191999"/>
              <a:gd name="connsiteY8" fmla="*/ 0 h 644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444302">
                <a:moveTo>
                  <a:pt x="0" y="0"/>
                </a:moveTo>
                <a:lnTo>
                  <a:pt x="0" y="945732"/>
                </a:lnTo>
                <a:lnTo>
                  <a:pt x="55380" y="990395"/>
                </a:lnTo>
                <a:cubicBezTo>
                  <a:pt x="3229987" y="3329702"/>
                  <a:pt x="10545543" y="3184537"/>
                  <a:pt x="12190681" y="6441490"/>
                </a:cubicBezTo>
                <a:lnTo>
                  <a:pt x="12191999" y="6444302"/>
                </a:lnTo>
                <a:lnTo>
                  <a:pt x="12191999" y="5972942"/>
                </a:lnTo>
                <a:lnTo>
                  <a:pt x="12179280" y="5946675"/>
                </a:lnTo>
                <a:cubicBezTo>
                  <a:pt x="10429701" y="2621385"/>
                  <a:pt x="2266664" y="3144021"/>
                  <a:pt x="62029" y="9175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47FBB">
                  <a:shade val="30000"/>
                  <a:satMod val="115000"/>
                </a:srgbClr>
              </a:gs>
              <a:gs pos="18000">
                <a:srgbClr val="447FBB">
                  <a:shade val="67500"/>
                  <a:satMod val="115000"/>
                </a:srgbClr>
              </a:gs>
              <a:gs pos="100000">
                <a:srgbClr val="447FBB">
                  <a:shade val="100000"/>
                  <a:satMod val="115000"/>
                  <a:lumMod val="85596"/>
                  <a:lumOff val="14404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0F3FC816-2CB7-0C40-9661-50F432535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407988"/>
            <a:ext cx="2227262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13"/>
          </p:nvPr>
        </p:nvSpPr>
        <p:spPr>
          <a:xfrm>
            <a:off x="0" y="15541"/>
            <a:ext cx="9144000" cy="5148263"/>
          </a:xfrm>
          <a:prstGeom prst="rect">
            <a:avLst/>
          </a:prstGeom>
          <a:pattFill prst="wave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400">
                <a:latin typeface="Rosatom" panose="020B0503040504020204" pitchFamily="34" charset="0"/>
                <a:ea typeface="Rosatom" panose="020B0503040504020204" pitchFamily="34" charset="0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612" y="2967168"/>
            <a:ext cx="5711825" cy="96921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>
                <a:solidFill>
                  <a:srgbClr val="595959"/>
                </a:solidFill>
                <a:latin typeface="+mn-lt"/>
              </a:defRPr>
            </a:lvl1pPr>
          </a:lstStyle>
          <a:p>
            <a:pPr lvl="0"/>
            <a:r>
              <a:rPr lang="ru-RU" noProof="0"/>
              <a:t>Образец заголовка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35612" y="4085115"/>
            <a:ext cx="5711825" cy="2846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35612" y="4498848"/>
            <a:ext cx="5711825" cy="2184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35612" y="4714848"/>
            <a:ext cx="5711825" cy="2846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4124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 Роса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49" y="2122487"/>
            <a:ext cx="5711825" cy="1189037"/>
          </a:xfrm>
          <a:prstGeom prst="rect">
            <a:avLst/>
          </a:prstGeom>
        </p:spPr>
        <p:txBody>
          <a:bodyPr lIns="0" tIns="0" rIns="0" bIns="0"/>
          <a:lstStyle>
            <a:lvl1pPr>
              <a:defRPr sz="2700" b="1">
                <a:solidFill>
                  <a:srgbClr val="404040"/>
                </a:solidFill>
                <a:latin typeface="+mn-lt"/>
              </a:defRPr>
            </a:lvl1pPr>
          </a:lstStyle>
          <a:p>
            <a:pPr lvl="0"/>
            <a:r>
              <a:rPr lang="ru-RU" noProof="0"/>
              <a:t>Образец заголовка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49" y="3798267"/>
            <a:ext cx="5711825" cy="2846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9749" y="4212000"/>
            <a:ext cx="5711825" cy="2184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39749" y="4428000"/>
            <a:ext cx="5711825" cy="2846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5634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39750" y="4568371"/>
            <a:ext cx="4014788" cy="148092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9750" y="353828"/>
            <a:ext cx="6561138" cy="330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300" b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39750" y="1476376"/>
            <a:ext cx="4014788" cy="246590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/>
          </p:nvPr>
        </p:nvSpPr>
        <p:spPr>
          <a:xfrm>
            <a:off x="4808538" y="1476375"/>
            <a:ext cx="3940175" cy="2456996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59595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1481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1">
            <a:extLst>
              <a:ext uri="{FF2B5EF4-FFF2-40B4-BE49-F238E27FC236}">
                <a16:creationId xmlns:a16="http://schemas.microsoft.com/office/drawing/2014/main" id="{68BCC060-F34A-E940-88A0-1A3308BD6B5D}"/>
              </a:ext>
            </a:extLst>
          </p:cNvPr>
          <p:cNvSpPr/>
          <p:nvPr userDrawn="1"/>
        </p:nvSpPr>
        <p:spPr>
          <a:xfrm>
            <a:off x="0" y="1041322"/>
            <a:ext cx="9144000" cy="4106941"/>
          </a:xfrm>
          <a:prstGeom prst="rtTriangle">
            <a:avLst/>
          </a:prstGeom>
          <a:gradFill>
            <a:gsLst>
              <a:gs pos="1000">
                <a:srgbClr val="2D326D"/>
              </a:gs>
              <a:gs pos="41000">
                <a:srgbClr val="36528F"/>
              </a:gs>
              <a:gs pos="100000">
                <a:srgbClr val="447FBB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D" sz="135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39750" y="4568371"/>
            <a:ext cx="4014788" cy="148092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9750" y="353828"/>
            <a:ext cx="6561138" cy="330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300" b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Мультимедиа 5"/>
          <p:cNvSpPr>
            <a:spLocks noGrp="1"/>
          </p:cNvSpPr>
          <p:nvPr>
            <p:ph type="media" sz="quarter" idx="16"/>
          </p:nvPr>
        </p:nvSpPr>
        <p:spPr>
          <a:xfrm>
            <a:off x="539750" y="1041322"/>
            <a:ext cx="8177030" cy="367514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95959"/>
                </a:solidFill>
                <a:latin typeface="Arial" panose="020B0604020202020204" pitchFamily="34" charset="0"/>
                <a:ea typeface="Rosatom" panose="020B0503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noProof="0"/>
              <a:t>Вставка клипа мультимедиа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9771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виде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A66D429-10A0-044A-B9EF-8C7CB8066CDF}"/>
              </a:ext>
            </a:extLst>
          </p:cNvPr>
          <p:cNvSpPr/>
          <p:nvPr userDrawn="1"/>
        </p:nvSpPr>
        <p:spPr>
          <a:xfrm flipH="1">
            <a:off x="0" y="0"/>
            <a:ext cx="9144000" cy="5148263"/>
          </a:xfrm>
          <a:prstGeom prst="rect">
            <a:avLst/>
          </a:prstGeom>
          <a:gradFill flip="none" rotWithShape="1">
            <a:gsLst>
              <a:gs pos="1000">
                <a:srgbClr val="2D326D"/>
              </a:gs>
              <a:gs pos="42000">
                <a:srgbClr val="36528F"/>
              </a:gs>
              <a:gs pos="100000">
                <a:srgbClr val="447FB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90A3A240-B9EF-9F4C-A352-4AB85F02B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347663"/>
            <a:ext cx="15224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332489" y="291144"/>
            <a:ext cx="4643438" cy="43338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100" b="1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</a:defRPr>
            </a:lvl1pPr>
            <a:lvl2pPr marL="457200" indent="0" algn="l">
              <a:buFontTx/>
              <a:buNone/>
              <a:defRPr sz="2100" b="1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</a:defRPr>
            </a:lvl2pPr>
            <a:lvl3pPr marL="914400" indent="0" algn="l">
              <a:buFontTx/>
              <a:buNone/>
              <a:defRPr sz="2100" b="1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</a:defRPr>
            </a:lvl3pPr>
            <a:lvl4pPr marL="1371600" indent="0" algn="l">
              <a:buFontTx/>
              <a:buNone/>
              <a:defRPr sz="2100" b="1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</a:defRPr>
            </a:lvl4pPr>
            <a:lvl5pPr marL="1828800" indent="0" algn="l">
              <a:buFontTx/>
              <a:buNone/>
              <a:defRPr sz="2100" b="1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Мультимедиа 7"/>
          <p:cNvSpPr>
            <a:spLocks noGrp="1"/>
          </p:cNvSpPr>
          <p:nvPr>
            <p:ph type="media" sz="quarter" idx="11"/>
          </p:nvPr>
        </p:nvSpPr>
        <p:spPr>
          <a:xfrm>
            <a:off x="446088" y="1162050"/>
            <a:ext cx="8304212" cy="358775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Arial" panose="020B0604020202020204" pitchFamily="34" charset="0"/>
                <a:ea typeface="Rosatom" panose="020B0503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noProof="0"/>
              <a:t>Вставка клипа мультимедиа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0085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лна без кнопки текст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71">
            <a:extLst>
              <a:ext uri="{FF2B5EF4-FFF2-40B4-BE49-F238E27FC236}">
                <a16:creationId xmlns:a16="http://schemas.microsoft.com/office/drawing/2014/main" id="{877ACD3B-F2C7-4C42-BF29-AAADE504BBAE}"/>
              </a:ext>
            </a:extLst>
          </p:cNvPr>
          <p:cNvSpPr/>
          <p:nvPr userDrawn="1"/>
        </p:nvSpPr>
        <p:spPr>
          <a:xfrm flipV="1">
            <a:off x="7424738" y="735013"/>
            <a:ext cx="3946525" cy="4413250"/>
          </a:xfrm>
          <a:custGeom>
            <a:avLst/>
            <a:gdLst>
              <a:gd name="connsiteX0" fmla="*/ 4242706 w 6527323"/>
              <a:gd name="connsiteY0" fmla="*/ 0 h 6858000"/>
              <a:gd name="connsiteX1" fmla="*/ 147181 w 6527323"/>
              <a:gd name="connsiteY1" fmla="*/ 0 h 6858000"/>
              <a:gd name="connsiteX2" fmla="*/ 112287 w 6527323"/>
              <a:gd name="connsiteY2" fmla="*/ 161523 h 6858000"/>
              <a:gd name="connsiteX3" fmla="*/ 0 w 6527323"/>
              <a:gd name="connsiteY3" fmla="*/ 1349478 h 6858000"/>
              <a:gd name="connsiteX4" fmla="*/ 3021396 w 6527323"/>
              <a:gd name="connsiteY4" fmla="*/ 6716402 h 6858000"/>
              <a:gd name="connsiteX5" fmla="*/ 3267659 w 6527323"/>
              <a:gd name="connsiteY5" fmla="*/ 6858000 h 6858000"/>
              <a:gd name="connsiteX6" fmla="*/ 6527323 w 6527323"/>
              <a:gd name="connsiteY6" fmla="*/ 6858000 h 6858000"/>
              <a:gd name="connsiteX7" fmla="*/ 6527323 w 6527323"/>
              <a:gd name="connsiteY7" fmla="*/ 2923998 h 6858000"/>
              <a:gd name="connsiteX8" fmla="*/ 6401915 w 6527323"/>
              <a:gd name="connsiteY8" fmla="*/ 2851890 h 6858000"/>
              <a:gd name="connsiteX9" fmla="*/ 4283894 w 6527323"/>
              <a:gd name="connsiteY9" fmla="*/ 145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7323" h="6858000">
                <a:moveTo>
                  <a:pt x="4242706" y="0"/>
                </a:moveTo>
                <a:lnTo>
                  <a:pt x="147181" y="0"/>
                </a:lnTo>
                <a:lnTo>
                  <a:pt x="112287" y="161523"/>
                </a:lnTo>
                <a:cubicBezTo>
                  <a:pt x="38584" y="546186"/>
                  <a:pt x="0" y="943326"/>
                  <a:pt x="0" y="1349478"/>
                </a:cubicBezTo>
                <a:cubicBezTo>
                  <a:pt x="0" y="3623929"/>
                  <a:pt x="1209998" y="5615770"/>
                  <a:pt x="3021396" y="6716402"/>
                </a:cubicBezTo>
                <a:lnTo>
                  <a:pt x="3267659" y="6858000"/>
                </a:lnTo>
                <a:lnTo>
                  <a:pt x="6527323" y="6858000"/>
                </a:lnTo>
                <a:lnTo>
                  <a:pt x="6527323" y="2923998"/>
                </a:lnTo>
                <a:lnTo>
                  <a:pt x="6401915" y="2851890"/>
                </a:lnTo>
                <a:cubicBezTo>
                  <a:pt x="5401496" y="2244020"/>
                  <a:pt x="4638325" y="1284574"/>
                  <a:pt x="4283894" y="145044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7" name="Freeform: Shape 169">
            <a:extLst>
              <a:ext uri="{FF2B5EF4-FFF2-40B4-BE49-F238E27FC236}">
                <a16:creationId xmlns:a16="http://schemas.microsoft.com/office/drawing/2014/main" id="{A133E039-8D23-C94C-9D01-D12F4A365F90}"/>
              </a:ext>
            </a:extLst>
          </p:cNvPr>
          <p:cNvSpPr/>
          <p:nvPr userDrawn="1"/>
        </p:nvSpPr>
        <p:spPr>
          <a:xfrm flipH="1">
            <a:off x="0" y="0"/>
            <a:ext cx="3701143" cy="5148263"/>
          </a:xfrm>
          <a:custGeom>
            <a:avLst/>
            <a:gdLst>
              <a:gd name="connsiteX0" fmla="*/ 4242706 w 6527323"/>
              <a:gd name="connsiteY0" fmla="*/ 0 h 6858000"/>
              <a:gd name="connsiteX1" fmla="*/ 147181 w 6527323"/>
              <a:gd name="connsiteY1" fmla="*/ 0 h 6858000"/>
              <a:gd name="connsiteX2" fmla="*/ 112287 w 6527323"/>
              <a:gd name="connsiteY2" fmla="*/ 161523 h 6858000"/>
              <a:gd name="connsiteX3" fmla="*/ 0 w 6527323"/>
              <a:gd name="connsiteY3" fmla="*/ 1349478 h 6858000"/>
              <a:gd name="connsiteX4" fmla="*/ 3021396 w 6527323"/>
              <a:gd name="connsiteY4" fmla="*/ 6716402 h 6858000"/>
              <a:gd name="connsiteX5" fmla="*/ 3267659 w 6527323"/>
              <a:gd name="connsiteY5" fmla="*/ 6858000 h 6858000"/>
              <a:gd name="connsiteX6" fmla="*/ 6527323 w 6527323"/>
              <a:gd name="connsiteY6" fmla="*/ 6858000 h 6858000"/>
              <a:gd name="connsiteX7" fmla="*/ 6527323 w 6527323"/>
              <a:gd name="connsiteY7" fmla="*/ 2923998 h 6858000"/>
              <a:gd name="connsiteX8" fmla="*/ 6401915 w 6527323"/>
              <a:gd name="connsiteY8" fmla="*/ 2851890 h 6858000"/>
              <a:gd name="connsiteX9" fmla="*/ 4283894 w 6527323"/>
              <a:gd name="connsiteY9" fmla="*/ 145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7323" h="6858000">
                <a:moveTo>
                  <a:pt x="4242706" y="0"/>
                </a:moveTo>
                <a:lnTo>
                  <a:pt x="147181" y="0"/>
                </a:lnTo>
                <a:lnTo>
                  <a:pt x="112287" y="161523"/>
                </a:lnTo>
                <a:cubicBezTo>
                  <a:pt x="38584" y="546186"/>
                  <a:pt x="0" y="943326"/>
                  <a:pt x="0" y="1349478"/>
                </a:cubicBezTo>
                <a:cubicBezTo>
                  <a:pt x="0" y="3623929"/>
                  <a:pt x="1209998" y="5615770"/>
                  <a:pt x="3021396" y="6716402"/>
                </a:cubicBezTo>
                <a:lnTo>
                  <a:pt x="3267659" y="6858000"/>
                </a:lnTo>
                <a:lnTo>
                  <a:pt x="6527323" y="6858000"/>
                </a:lnTo>
                <a:lnTo>
                  <a:pt x="6527323" y="2923998"/>
                </a:lnTo>
                <a:lnTo>
                  <a:pt x="6401915" y="2851890"/>
                </a:lnTo>
                <a:cubicBezTo>
                  <a:pt x="5401496" y="2244020"/>
                  <a:pt x="4638325" y="1284574"/>
                  <a:pt x="4283894" y="145044"/>
                </a:cubicBezTo>
                <a:close/>
              </a:path>
            </a:pathLst>
          </a:custGeom>
          <a:gradFill flip="none" rotWithShape="1">
            <a:gsLst>
              <a:gs pos="1000">
                <a:srgbClr val="3F73AF"/>
              </a:gs>
              <a:gs pos="42000">
                <a:srgbClr val="12559A"/>
              </a:gs>
              <a:gs pos="100000">
                <a:srgbClr val="9ABFE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96446" y="1850545"/>
            <a:ext cx="2508250" cy="14455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45183" y="953130"/>
            <a:ext cx="4955917" cy="330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300" b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39750" y="4568371"/>
            <a:ext cx="4014788" cy="148092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1"/>
          </p:nvPr>
        </p:nvSpPr>
        <p:spPr>
          <a:xfrm>
            <a:off x="3845183" y="1850545"/>
            <a:ext cx="3806825" cy="246538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846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362171" y="1615919"/>
            <a:ext cx="807245" cy="80799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600"/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025929" y="1615919"/>
            <a:ext cx="807245" cy="80799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600"/>
            </a:lvl1pPr>
          </a:lstStyle>
          <a:p>
            <a:pPr lvl="0"/>
            <a:endParaRPr lang="en-US" noProof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6689687" y="1615919"/>
            <a:ext cx="807245" cy="80799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600"/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1362171" y="3228496"/>
            <a:ext cx="807245" cy="80799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6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4025929" y="3228496"/>
            <a:ext cx="807245" cy="80799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600"/>
            </a:lvl1pPr>
          </a:lstStyle>
          <a:p>
            <a:pPr lvl="0"/>
            <a:endParaRPr lang="en-US" noProof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6689687" y="3228496"/>
            <a:ext cx="807245" cy="80799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041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4C5E9101-628B-6D47-BA3F-C6B862C6217F}"/>
              </a:ext>
            </a:extLst>
          </p:cNvPr>
          <p:cNvSpPr/>
          <p:nvPr userDrawn="1"/>
        </p:nvSpPr>
        <p:spPr>
          <a:xfrm flipH="1">
            <a:off x="0" y="639763"/>
            <a:ext cx="9156700" cy="4508500"/>
          </a:xfrm>
          <a:custGeom>
            <a:avLst/>
            <a:gdLst>
              <a:gd name="connsiteX0" fmla="*/ 60802 w 12192002"/>
              <a:gd name="connsiteY0" fmla="*/ 0 h 5978518"/>
              <a:gd name="connsiteX1" fmla="*/ 9202743 w 12192002"/>
              <a:gd name="connsiteY1" fmla="*/ 0 h 5978518"/>
              <a:gd name="connsiteX2" fmla="*/ 12192002 w 12192002"/>
              <a:gd name="connsiteY2" fmla="*/ 2989259 h 5978518"/>
              <a:gd name="connsiteX3" fmla="*/ 12192002 w 12192002"/>
              <a:gd name="connsiteY3" fmla="*/ 5978518 h 5978518"/>
              <a:gd name="connsiteX4" fmla="*/ 0 w 12192002"/>
              <a:gd name="connsiteY4" fmla="*/ 5978518 h 5978518"/>
              <a:gd name="connsiteX5" fmla="*/ 0 w 12192002"/>
              <a:gd name="connsiteY5" fmla="*/ 60802 h 5978518"/>
              <a:gd name="connsiteX6" fmla="*/ 60802 w 12192002"/>
              <a:gd name="connsiteY6" fmla="*/ 0 h 5978518"/>
              <a:gd name="connsiteX0" fmla="*/ 60802 w 12192002"/>
              <a:gd name="connsiteY0" fmla="*/ 0 h 5978518"/>
              <a:gd name="connsiteX1" fmla="*/ 1260222 w 12192002"/>
              <a:gd name="connsiteY1" fmla="*/ 0 h 5978518"/>
              <a:gd name="connsiteX2" fmla="*/ 12192002 w 12192002"/>
              <a:gd name="connsiteY2" fmla="*/ 2989259 h 5978518"/>
              <a:gd name="connsiteX3" fmla="*/ 12192002 w 12192002"/>
              <a:gd name="connsiteY3" fmla="*/ 5978518 h 5978518"/>
              <a:gd name="connsiteX4" fmla="*/ 0 w 12192002"/>
              <a:gd name="connsiteY4" fmla="*/ 5978518 h 5978518"/>
              <a:gd name="connsiteX5" fmla="*/ 0 w 12192002"/>
              <a:gd name="connsiteY5" fmla="*/ 60802 h 5978518"/>
              <a:gd name="connsiteX6" fmla="*/ 60802 w 12192002"/>
              <a:gd name="connsiteY6" fmla="*/ 0 h 5978518"/>
              <a:gd name="connsiteX0" fmla="*/ 60802 w 12192002"/>
              <a:gd name="connsiteY0" fmla="*/ 0 h 5978518"/>
              <a:gd name="connsiteX1" fmla="*/ 1260222 w 12192002"/>
              <a:gd name="connsiteY1" fmla="*/ 0 h 5978518"/>
              <a:gd name="connsiteX2" fmla="*/ 12192002 w 12192002"/>
              <a:gd name="connsiteY2" fmla="*/ 2989259 h 5978518"/>
              <a:gd name="connsiteX3" fmla="*/ 12192002 w 12192002"/>
              <a:gd name="connsiteY3" fmla="*/ 5978518 h 5978518"/>
              <a:gd name="connsiteX4" fmla="*/ 0 w 12192002"/>
              <a:gd name="connsiteY4" fmla="*/ 5978518 h 5978518"/>
              <a:gd name="connsiteX5" fmla="*/ 0 w 12192002"/>
              <a:gd name="connsiteY5" fmla="*/ 60802 h 5978518"/>
              <a:gd name="connsiteX6" fmla="*/ 60802 w 12192002"/>
              <a:gd name="connsiteY6" fmla="*/ 0 h 5978518"/>
              <a:gd name="connsiteX0" fmla="*/ 60802 w 12192002"/>
              <a:gd name="connsiteY0" fmla="*/ 0 h 5978518"/>
              <a:gd name="connsiteX1" fmla="*/ 1260222 w 12192002"/>
              <a:gd name="connsiteY1" fmla="*/ 0 h 5978518"/>
              <a:gd name="connsiteX2" fmla="*/ 12192002 w 12192002"/>
              <a:gd name="connsiteY2" fmla="*/ 2989259 h 5978518"/>
              <a:gd name="connsiteX3" fmla="*/ 12192002 w 12192002"/>
              <a:gd name="connsiteY3" fmla="*/ 5978518 h 5978518"/>
              <a:gd name="connsiteX4" fmla="*/ 0 w 12192002"/>
              <a:gd name="connsiteY4" fmla="*/ 5978518 h 5978518"/>
              <a:gd name="connsiteX5" fmla="*/ 0 w 12192002"/>
              <a:gd name="connsiteY5" fmla="*/ 60802 h 5978518"/>
              <a:gd name="connsiteX6" fmla="*/ 60802 w 12192002"/>
              <a:gd name="connsiteY6" fmla="*/ 0 h 5978518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12192002 w 12192002"/>
              <a:gd name="connsiteY2" fmla="*/ 2999892 h 5989151"/>
              <a:gd name="connsiteX3" fmla="*/ 12192002 w 12192002"/>
              <a:gd name="connsiteY3" fmla="*/ 5989151 h 5989151"/>
              <a:gd name="connsiteX4" fmla="*/ 0 w 12192002"/>
              <a:gd name="connsiteY4" fmla="*/ 5989151 h 5989151"/>
              <a:gd name="connsiteX5" fmla="*/ 0 w 12192002"/>
              <a:gd name="connsiteY5" fmla="*/ 71435 h 5989151"/>
              <a:gd name="connsiteX6" fmla="*/ 60802 w 12192002"/>
              <a:gd name="connsiteY6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12192002 w 12192002"/>
              <a:gd name="connsiteY2" fmla="*/ 2999892 h 5989151"/>
              <a:gd name="connsiteX3" fmla="*/ 12192002 w 12192002"/>
              <a:gd name="connsiteY3" fmla="*/ 5989151 h 5989151"/>
              <a:gd name="connsiteX4" fmla="*/ 0 w 12192002"/>
              <a:gd name="connsiteY4" fmla="*/ 5989151 h 5989151"/>
              <a:gd name="connsiteX5" fmla="*/ 0 w 12192002"/>
              <a:gd name="connsiteY5" fmla="*/ 71435 h 5989151"/>
              <a:gd name="connsiteX6" fmla="*/ 60802 w 12192002"/>
              <a:gd name="connsiteY6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12181370 w 12192002"/>
              <a:gd name="connsiteY2" fmla="*/ 4605408 h 5989151"/>
              <a:gd name="connsiteX3" fmla="*/ 12192002 w 12192002"/>
              <a:gd name="connsiteY3" fmla="*/ 5989151 h 5989151"/>
              <a:gd name="connsiteX4" fmla="*/ 0 w 12192002"/>
              <a:gd name="connsiteY4" fmla="*/ 5989151 h 5989151"/>
              <a:gd name="connsiteX5" fmla="*/ 0 w 12192002"/>
              <a:gd name="connsiteY5" fmla="*/ 71435 h 5989151"/>
              <a:gd name="connsiteX6" fmla="*/ 60802 w 12192002"/>
              <a:gd name="connsiteY6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7768856 w 12192002"/>
              <a:gd name="connsiteY2" fmla="*/ 2721936 h 5989151"/>
              <a:gd name="connsiteX3" fmla="*/ 12181370 w 12192002"/>
              <a:gd name="connsiteY3" fmla="*/ 4605408 h 5989151"/>
              <a:gd name="connsiteX4" fmla="*/ 12192002 w 12192002"/>
              <a:gd name="connsiteY4" fmla="*/ 5989151 h 5989151"/>
              <a:gd name="connsiteX5" fmla="*/ 0 w 12192002"/>
              <a:gd name="connsiteY5" fmla="*/ 5989151 h 5989151"/>
              <a:gd name="connsiteX6" fmla="*/ 0 w 12192002"/>
              <a:gd name="connsiteY6" fmla="*/ 71435 h 5989151"/>
              <a:gd name="connsiteX7" fmla="*/ 60802 w 12192002"/>
              <a:gd name="connsiteY7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7768856 w 12192002"/>
              <a:gd name="connsiteY2" fmla="*/ 2721936 h 5989151"/>
              <a:gd name="connsiteX3" fmla="*/ 12181370 w 12192002"/>
              <a:gd name="connsiteY3" fmla="*/ 4605408 h 5989151"/>
              <a:gd name="connsiteX4" fmla="*/ 12192002 w 12192002"/>
              <a:gd name="connsiteY4" fmla="*/ 5989151 h 5989151"/>
              <a:gd name="connsiteX5" fmla="*/ 0 w 12192002"/>
              <a:gd name="connsiteY5" fmla="*/ 5989151 h 5989151"/>
              <a:gd name="connsiteX6" fmla="*/ 0 w 12192002"/>
              <a:gd name="connsiteY6" fmla="*/ 71435 h 5989151"/>
              <a:gd name="connsiteX7" fmla="*/ 60802 w 12192002"/>
              <a:gd name="connsiteY7" fmla="*/ 10633 h 5989151"/>
              <a:gd name="connsiteX0" fmla="*/ 60802 w 12192002"/>
              <a:gd name="connsiteY0" fmla="*/ 10633 h 5989151"/>
              <a:gd name="connsiteX1" fmla="*/ 622268 w 12192002"/>
              <a:gd name="connsiteY1" fmla="*/ 0 h 5989151"/>
              <a:gd name="connsiteX2" fmla="*/ 3196856 w 12192002"/>
              <a:gd name="connsiteY2" fmla="*/ 1275908 h 5989151"/>
              <a:gd name="connsiteX3" fmla="*/ 7768856 w 12192002"/>
              <a:gd name="connsiteY3" fmla="*/ 2721936 h 5989151"/>
              <a:gd name="connsiteX4" fmla="*/ 12181370 w 12192002"/>
              <a:gd name="connsiteY4" fmla="*/ 4605408 h 5989151"/>
              <a:gd name="connsiteX5" fmla="*/ 12192002 w 12192002"/>
              <a:gd name="connsiteY5" fmla="*/ 5989151 h 5989151"/>
              <a:gd name="connsiteX6" fmla="*/ 0 w 12192002"/>
              <a:gd name="connsiteY6" fmla="*/ 5989151 h 5989151"/>
              <a:gd name="connsiteX7" fmla="*/ 0 w 12192002"/>
              <a:gd name="connsiteY7" fmla="*/ 71435 h 5989151"/>
              <a:gd name="connsiteX8" fmla="*/ 60802 w 12192002"/>
              <a:gd name="connsiteY8" fmla="*/ 10633 h 5989151"/>
              <a:gd name="connsiteX0" fmla="*/ 60802 w 12192002"/>
              <a:gd name="connsiteY0" fmla="*/ 0 h 5978518"/>
              <a:gd name="connsiteX1" fmla="*/ 452147 w 12192002"/>
              <a:gd name="connsiteY1" fmla="*/ 212651 h 5978518"/>
              <a:gd name="connsiteX2" fmla="*/ 3196856 w 12192002"/>
              <a:gd name="connsiteY2" fmla="*/ 1265275 h 5978518"/>
              <a:gd name="connsiteX3" fmla="*/ 7768856 w 12192002"/>
              <a:gd name="connsiteY3" fmla="*/ 2711303 h 5978518"/>
              <a:gd name="connsiteX4" fmla="*/ 12181370 w 12192002"/>
              <a:gd name="connsiteY4" fmla="*/ 4594775 h 5978518"/>
              <a:gd name="connsiteX5" fmla="*/ 12192002 w 12192002"/>
              <a:gd name="connsiteY5" fmla="*/ 5978518 h 5978518"/>
              <a:gd name="connsiteX6" fmla="*/ 0 w 12192002"/>
              <a:gd name="connsiteY6" fmla="*/ 5978518 h 5978518"/>
              <a:gd name="connsiteX7" fmla="*/ 0 w 12192002"/>
              <a:gd name="connsiteY7" fmla="*/ 60802 h 5978518"/>
              <a:gd name="connsiteX8" fmla="*/ 60802 w 12192002"/>
              <a:gd name="connsiteY8" fmla="*/ 0 h 5978518"/>
              <a:gd name="connsiteX0" fmla="*/ 60802 w 12192002"/>
              <a:gd name="connsiteY0" fmla="*/ 0 h 5978518"/>
              <a:gd name="connsiteX1" fmla="*/ 452147 w 12192002"/>
              <a:gd name="connsiteY1" fmla="*/ 212651 h 5978518"/>
              <a:gd name="connsiteX2" fmla="*/ 3186224 w 12192002"/>
              <a:gd name="connsiteY2" fmla="*/ 1435396 h 5978518"/>
              <a:gd name="connsiteX3" fmla="*/ 7768856 w 12192002"/>
              <a:gd name="connsiteY3" fmla="*/ 2711303 h 5978518"/>
              <a:gd name="connsiteX4" fmla="*/ 12181370 w 12192002"/>
              <a:gd name="connsiteY4" fmla="*/ 4594775 h 5978518"/>
              <a:gd name="connsiteX5" fmla="*/ 12192002 w 12192002"/>
              <a:gd name="connsiteY5" fmla="*/ 5978518 h 5978518"/>
              <a:gd name="connsiteX6" fmla="*/ 0 w 12192002"/>
              <a:gd name="connsiteY6" fmla="*/ 5978518 h 5978518"/>
              <a:gd name="connsiteX7" fmla="*/ 0 w 12192002"/>
              <a:gd name="connsiteY7" fmla="*/ 60802 h 5978518"/>
              <a:gd name="connsiteX8" fmla="*/ 60802 w 12192002"/>
              <a:gd name="connsiteY8" fmla="*/ 0 h 5978518"/>
              <a:gd name="connsiteX0" fmla="*/ 60802 w 12202635"/>
              <a:gd name="connsiteY0" fmla="*/ 0 h 5978518"/>
              <a:gd name="connsiteX1" fmla="*/ 452147 w 12202635"/>
              <a:gd name="connsiteY1" fmla="*/ 212651 h 5978518"/>
              <a:gd name="connsiteX2" fmla="*/ 3186224 w 12202635"/>
              <a:gd name="connsiteY2" fmla="*/ 1435396 h 5978518"/>
              <a:gd name="connsiteX3" fmla="*/ 7768856 w 12202635"/>
              <a:gd name="connsiteY3" fmla="*/ 2711303 h 5978518"/>
              <a:gd name="connsiteX4" fmla="*/ 12202635 w 12202635"/>
              <a:gd name="connsiteY4" fmla="*/ 4860589 h 5978518"/>
              <a:gd name="connsiteX5" fmla="*/ 12192002 w 12202635"/>
              <a:gd name="connsiteY5" fmla="*/ 5978518 h 5978518"/>
              <a:gd name="connsiteX6" fmla="*/ 0 w 12202635"/>
              <a:gd name="connsiteY6" fmla="*/ 5978518 h 5978518"/>
              <a:gd name="connsiteX7" fmla="*/ 0 w 12202635"/>
              <a:gd name="connsiteY7" fmla="*/ 60802 h 5978518"/>
              <a:gd name="connsiteX8" fmla="*/ 60802 w 12202635"/>
              <a:gd name="connsiteY8" fmla="*/ 0 h 5978518"/>
              <a:gd name="connsiteX0" fmla="*/ 60802 w 12202635"/>
              <a:gd name="connsiteY0" fmla="*/ 0 h 5978518"/>
              <a:gd name="connsiteX1" fmla="*/ 452147 w 12202635"/>
              <a:gd name="connsiteY1" fmla="*/ 212651 h 5978518"/>
              <a:gd name="connsiteX2" fmla="*/ 3186224 w 12202635"/>
              <a:gd name="connsiteY2" fmla="*/ 1435396 h 5978518"/>
              <a:gd name="connsiteX3" fmla="*/ 7768856 w 12202635"/>
              <a:gd name="connsiteY3" fmla="*/ 2711303 h 5978518"/>
              <a:gd name="connsiteX4" fmla="*/ 12202635 w 12202635"/>
              <a:gd name="connsiteY4" fmla="*/ 4860589 h 5978518"/>
              <a:gd name="connsiteX5" fmla="*/ 12192002 w 12202635"/>
              <a:gd name="connsiteY5" fmla="*/ 5978518 h 5978518"/>
              <a:gd name="connsiteX6" fmla="*/ 0 w 12202635"/>
              <a:gd name="connsiteY6" fmla="*/ 5978518 h 5978518"/>
              <a:gd name="connsiteX7" fmla="*/ 0 w 12202635"/>
              <a:gd name="connsiteY7" fmla="*/ 60802 h 5978518"/>
              <a:gd name="connsiteX8" fmla="*/ 60802 w 12202635"/>
              <a:gd name="connsiteY8" fmla="*/ 0 h 5978518"/>
              <a:gd name="connsiteX0" fmla="*/ 60802 w 12202635"/>
              <a:gd name="connsiteY0" fmla="*/ 0 h 5978518"/>
              <a:gd name="connsiteX1" fmla="*/ 452147 w 12202635"/>
              <a:gd name="connsiteY1" fmla="*/ 212651 h 5978518"/>
              <a:gd name="connsiteX2" fmla="*/ 3186224 w 12202635"/>
              <a:gd name="connsiteY2" fmla="*/ 1435396 h 5978518"/>
              <a:gd name="connsiteX3" fmla="*/ 7768856 w 12202635"/>
              <a:gd name="connsiteY3" fmla="*/ 2711303 h 5978518"/>
              <a:gd name="connsiteX4" fmla="*/ 12202635 w 12202635"/>
              <a:gd name="connsiteY4" fmla="*/ 5424114 h 5978518"/>
              <a:gd name="connsiteX5" fmla="*/ 12192002 w 12202635"/>
              <a:gd name="connsiteY5" fmla="*/ 5978518 h 5978518"/>
              <a:gd name="connsiteX6" fmla="*/ 0 w 12202635"/>
              <a:gd name="connsiteY6" fmla="*/ 5978518 h 5978518"/>
              <a:gd name="connsiteX7" fmla="*/ 0 w 12202635"/>
              <a:gd name="connsiteY7" fmla="*/ 60802 h 5978518"/>
              <a:gd name="connsiteX8" fmla="*/ 60802 w 12202635"/>
              <a:gd name="connsiteY8" fmla="*/ 0 h 5978518"/>
              <a:gd name="connsiteX0" fmla="*/ 60802 w 12202635"/>
              <a:gd name="connsiteY0" fmla="*/ 0 h 5978518"/>
              <a:gd name="connsiteX1" fmla="*/ 452147 w 12202635"/>
              <a:gd name="connsiteY1" fmla="*/ 212651 h 5978518"/>
              <a:gd name="connsiteX2" fmla="*/ 3186224 w 12202635"/>
              <a:gd name="connsiteY2" fmla="*/ 1435396 h 5978518"/>
              <a:gd name="connsiteX3" fmla="*/ 7768856 w 12202635"/>
              <a:gd name="connsiteY3" fmla="*/ 2711303 h 5978518"/>
              <a:gd name="connsiteX4" fmla="*/ 10618380 w 12202635"/>
              <a:gd name="connsiteY4" fmla="*/ 3976577 h 5978518"/>
              <a:gd name="connsiteX5" fmla="*/ 12202635 w 12202635"/>
              <a:gd name="connsiteY5" fmla="*/ 5424114 h 5978518"/>
              <a:gd name="connsiteX6" fmla="*/ 12192002 w 12202635"/>
              <a:gd name="connsiteY6" fmla="*/ 5978518 h 5978518"/>
              <a:gd name="connsiteX7" fmla="*/ 0 w 12202635"/>
              <a:gd name="connsiteY7" fmla="*/ 5978518 h 5978518"/>
              <a:gd name="connsiteX8" fmla="*/ 0 w 12202635"/>
              <a:gd name="connsiteY8" fmla="*/ 60802 h 5978518"/>
              <a:gd name="connsiteX9" fmla="*/ 60802 w 12202635"/>
              <a:gd name="connsiteY9" fmla="*/ 0 h 597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2635" h="5978518">
                <a:moveTo>
                  <a:pt x="60802" y="0"/>
                </a:moveTo>
                <a:lnTo>
                  <a:pt x="452147" y="212651"/>
                </a:lnTo>
                <a:cubicBezTo>
                  <a:pt x="1038618" y="416442"/>
                  <a:pt x="1995126" y="981740"/>
                  <a:pt x="3186224" y="1435396"/>
                </a:cubicBezTo>
                <a:cubicBezTo>
                  <a:pt x="4377322" y="1889052"/>
                  <a:pt x="6586870" y="2268280"/>
                  <a:pt x="7768856" y="2711303"/>
                </a:cubicBezTo>
                <a:cubicBezTo>
                  <a:pt x="8950842" y="3154326"/>
                  <a:pt x="9879417" y="3524442"/>
                  <a:pt x="10618380" y="3976577"/>
                </a:cubicBezTo>
                <a:cubicBezTo>
                  <a:pt x="11357343" y="4428712"/>
                  <a:pt x="11883658" y="5109950"/>
                  <a:pt x="12202635" y="5424114"/>
                </a:cubicBezTo>
                <a:lnTo>
                  <a:pt x="12192002" y="5978518"/>
                </a:lnTo>
                <a:lnTo>
                  <a:pt x="0" y="5978518"/>
                </a:lnTo>
                <a:lnTo>
                  <a:pt x="0" y="60802"/>
                </a:lnTo>
                <a:cubicBezTo>
                  <a:pt x="0" y="27222"/>
                  <a:pt x="27222" y="0"/>
                  <a:pt x="6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350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6ABF8099-78F9-0B4A-9B53-619F472D0824}"/>
              </a:ext>
            </a:extLst>
          </p:cNvPr>
          <p:cNvSpPr/>
          <p:nvPr userDrawn="1"/>
        </p:nvSpPr>
        <p:spPr>
          <a:xfrm flipH="1">
            <a:off x="0" y="10250"/>
            <a:ext cx="9143999" cy="4922504"/>
          </a:xfrm>
          <a:custGeom>
            <a:avLst/>
            <a:gdLst>
              <a:gd name="connsiteX0" fmla="*/ 0 w 12191999"/>
              <a:gd name="connsiteY0" fmla="*/ 0 h 6444302"/>
              <a:gd name="connsiteX1" fmla="*/ 0 w 12191999"/>
              <a:gd name="connsiteY1" fmla="*/ 945732 h 6444302"/>
              <a:gd name="connsiteX2" fmla="*/ 55380 w 12191999"/>
              <a:gd name="connsiteY2" fmla="*/ 990395 h 6444302"/>
              <a:gd name="connsiteX3" fmla="*/ 12190681 w 12191999"/>
              <a:gd name="connsiteY3" fmla="*/ 6441490 h 6444302"/>
              <a:gd name="connsiteX4" fmla="*/ 12191999 w 12191999"/>
              <a:gd name="connsiteY4" fmla="*/ 6444302 h 6444302"/>
              <a:gd name="connsiteX5" fmla="*/ 12191999 w 12191999"/>
              <a:gd name="connsiteY5" fmla="*/ 5972942 h 6444302"/>
              <a:gd name="connsiteX6" fmla="*/ 12179280 w 12191999"/>
              <a:gd name="connsiteY6" fmla="*/ 5946675 h 6444302"/>
              <a:gd name="connsiteX7" fmla="*/ 62029 w 12191999"/>
              <a:gd name="connsiteY7" fmla="*/ 91754 h 6444302"/>
              <a:gd name="connsiteX8" fmla="*/ 0 w 12191999"/>
              <a:gd name="connsiteY8" fmla="*/ 0 h 644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444302">
                <a:moveTo>
                  <a:pt x="0" y="0"/>
                </a:moveTo>
                <a:lnTo>
                  <a:pt x="0" y="945732"/>
                </a:lnTo>
                <a:lnTo>
                  <a:pt x="55380" y="990395"/>
                </a:lnTo>
                <a:cubicBezTo>
                  <a:pt x="3229987" y="3329702"/>
                  <a:pt x="10545543" y="3184537"/>
                  <a:pt x="12190681" y="6441490"/>
                </a:cubicBezTo>
                <a:lnTo>
                  <a:pt x="12191999" y="6444302"/>
                </a:lnTo>
                <a:lnTo>
                  <a:pt x="12191999" y="5972942"/>
                </a:lnTo>
                <a:lnTo>
                  <a:pt x="12179280" y="5946675"/>
                </a:lnTo>
                <a:cubicBezTo>
                  <a:pt x="10429701" y="2621385"/>
                  <a:pt x="2266664" y="3144021"/>
                  <a:pt x="62029" y="9175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47FBB">
                  <a:shade val="30000"/>
                  <a:satMod val="115000"/>
                </a:srgbClr>
              </a:gs>
              <a:gs pos="18000">
                <a:srgbClr val="447FBB">
                  <a:shade val="67500"/>
                  <a:satMod val="115000"/>
                </a:srgbClr>
              </a:gs>
              <a:gs pos="100000">
                <a:srgbClr val="447FBB">
                  <a:shade val="100000"/>
                  <a:satMod val="115000"/>
                  <a:lumMod val="85596"/>
                  <a:lumOff val="14404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>
            <a:extLst>
              <a:ext uri="{FF2B5EF4-FFF2-40B4-BE49-F238E27FC236}">
                <a16:creationId xmlns:a16="http://schemas.microsoft.com/office/drawing/2014/main" id="{807354A0-03F1-FE4E-9DA6-B405AE6C9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Рисунок 1">
            <a:extLst>
              <a:ext uri="{FF2B5EF4-FFF2-40B4-BE49-F238E27FC236}">
                <a16:creationId xmlns:a16="http://schemas.microsoft.com/office/drawing/2014/main" id="{76DC9495-AD74-5C44-9F23-B0F652B129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481013"/>
            <a:ext cx="36576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</p:sldLayoutIdLst>
  <p:hf hdr="0" ft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A68252D-A3DF-1E42-9E11-E633211D9A90}"/>
              </a:ext>
            </a:extLst>
          </p:cNvPr>
          <p:cNvSpPr txBox="1">
            <a:spLocks/>
          </p:cNvSpPr>
          <p:nvPr userDrawn="1"/>
        </p:nvSpPr>
        <p:spPr>
          <a:xfrm>
            <a:off x="8274050" y="4773613"/>
            <a:ext cx="561975" cy="1365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fld id="{C65F5F48-97D4-DA42-8CCB-997165D6E1E0}" type="slidenum">
              <a:rPr lang="en-US" altLang="ru-RU" sz="60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pPr algn="r"/>
              <a:t>‹#›</a:t>
            </a:fld>
            <a:endParaRPr lang="en-US" altLang="ru-RU" sz="600">
              <a:solidFill>
                <a:srgbClr val="595959"/>
              </a:solidFill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  <p:pic>
        <p:nvPicPr>
          <p:cNvPr id="3075" name="Рисунок 1">
            <a:extLst>
              <a:ext uri="{FF2B5EF4-FFF2-40B4-BE49-F238E27FC236}">
                <a16:creationId xmlns:a16="http://schemas.microsoft.com/office/drawing/2014/main" id="{D8A7BE2B-4350-524E-A92B-5E078F13482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42900"/>
            <a:ext cx="15494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4" r:id="rId2"/>
    <p:sldLayoutId id="2147483935" r:id="rId3"/>
    <p:sldLayoutId id="2147483936" r:id="rId4"/>
    <p:sldLayoutId id="2147483932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6381C-87DE-AE4C-AD07-E2C96053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38313"/>
            <a:ext cx="5095875" cy="10128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  <a:t>Система управления ЦОД</a:t>
            </a:r>
            <a:br>
              <a:rPr lang="ru-RU" sz="24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</a:br>
            <a:r>
              <a:rPr lang="ru-RU" sz="24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  <a:t>с нейтральным</a:t>
            </a:r>
            <a:br>
              <a:rPr lang="ru-RU" sz="24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</a:br>
            <a:r>
              <a:rPr lang="ru-RU" sz="24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  <a:t>климатическим следом</a:t>
            </a:r>
            <a:br>
              <a:rPr lang="ru-RU" sz="24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</a:br>
            <a:br>
              <a:rPr lang="ru-RU" sz="24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</a:br>
            <a:endParaRPr lang="ru-RU" sz="2400" spc="50" dirty="0">
              <a:solidFill>
                <a:srgbClr val="12559B"/>
              </a:solidFill>
              <a:latin typeface="Rosatom" panose="020B0503040504020204" pitchFamily="34" charset="0"/>
              <a:ea typeface="Rosatom" panose="020B0503040504020204" pitchFamily="34" charset="0"/>
              <a:cs typeface="Poppins" panose="00000500000000000000" pitchFamily="2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387E59-C1ED-9C46-AF88-FBA62F4A7A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9750" y="4265613"/>
            <a:ext cx="5711825" cy="284162"/>
          </a:xfrm>
        </p:spPr>
        <p:txBody>
          <a:bodyPr/>
          <a:lstStyle/>
          <a:p>
            <a:pPr>
              <a:defRPr/>
            </a:pPr>
            <a:r>
              <a:rPr lang="ru-RU" dirty="0">
                <a:cs typeface="Arial" pitchFamily="34" charset="0"/>
              </a:rPr>
              <a:t>Руководитель Отраслевого центра компетенции «Электроника»</a:t>
            </a: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AF6BC913-569D-5E4E-B024-BD6101E79E70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446088" y="3951288"/>
            <a:ext cx="5711825" cy="21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ru-RU" altLang="ru-RU">
                <a:solidFill>
                  <a:srgbClr val="404040"/>
                </a:solidFill>
              </a:rPr>
              <a:t>Вадим Тукмачев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8383D2C-095B-8C44-9E3B-8CC7588109CC}"/>
              </a:ext>
            </a:extLst>
          </p:cNvPr>
          <p:cNvSpPr txBox="1">
            <a:spLocks/>
          </p:cNvSpPr>
          <p:nvPr/>
        </p:nvSpPr>
        <p:spPr>
          <a:xfrm>
            <a:off x="539750" y="2751138"/>
            <a:ext cx="5095875" cy="531812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rgbClr val="404040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br>
              <a:rPr lang="ru-RU" sz="24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</a:br>
            <a:r>
              <a:rPr lang="ru-RU" sz="16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  <a:t>Для проекта</a:t>
            </a:r>
            <a:r>
              <a:rPr lang="en-US" sz="16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  <a:t> </a:t>
            </a:r>
            <a:r>
              <a:rPr lang="ru-RU" sz="16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  <a:t> «Большие вызовы»</a:t>
            </a:r>
            <a:br>
              <a:rPr lang="ru-RU" sz="2400" spc="50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</a:br>
            <a:endParaRPr lang="ru-RU" sz="2400" spc="50" dirty="0">
              <a:solidFill>
                <a:srgbClr val="12559B"/>
              </a:solidFill>
              <a:latin typeface="Rosatom" panose="020B0503040504020204" pitchFamily="34" charset="0"/>
              <a:ea typeface="Rosatom" panose="020B0503040504020204" pitchFamily="34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9">
            <a:extLst>
              <a:ext uri="{FF2B5EF4-FFF2-40B4-BE49-F238E27FC236}">
                <a16:creationId xmlns:a16="http://schemas.microsoft.com/office/drawing/2014/main" id="{EBD1ABA9-A424-E44A-8312-2AF142F51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1995488"/>
            <a:ext cx="41036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sz="120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Фактический адрес:</a:t>
            </a:r>
          </a:p>
          <a:p>
            <a:r>
              <a:rPr lang="ru-RU" altLang="ru-RU" sz="120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624250, Свердловская область</a:t>
            </a:r>
          </a:p>
          <a:p>
            <a:r>
              <a:rPr lang="ru-RU" altLang="ru-RU" sz="120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 г. Заречный, Белоярская АЭС</a:t>
            </a:r>
          </a:p>
          <a:p>
            <a:br>
              <a:rPr lang="ru-RU" altLang="ru-RU" sz="120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</a:br>
            <a:endParaRPr lang="en-US" altLang="ru-RU" sz="1200">
              <a:solidFill>
                <a:schemeClr val="bg1"/>
              </a:solidFill>
              <a:latin typeface="Rosatom" panose="020B0503040504020204" pitchFamily="34" charset="0"/>
              <a:ea typeface="Rosatom" panose="020B0503040504020204" pitchFamily="34" charset="0"/>
              <a:cs typeface="Poppins SemiBold" panose="020B0604020202020204" pitchFamily="34" charset="0"/>
            </a:endParaRPr>
          </a:p>
        </p:txBody>
      </p:sp>
      <p:grpSp>
        <p:nvGrpSpPr>
          <p:cNvPr id="17411" name="Group 23">
            <a:extLst>
              <a:ext uri="{FF2B5EF4-FFF2-40B4-BE49-F238E27FC236}">
                <a16:creationId xmlns:a16="http://schemas.microsoft.com/office/drawing/2014/main" id="{898E3E25-6E92-CE46-A9E2-7B8BBF2933BD}"/>
              </a:ext>
            </a:extLst>
          </p:cNvPr>
          <p:cNvGrpSpPr>
            <a:grpSpLocks/>
          </p:cNvGrpSpPr>
          <p:nvPr/>
        </p:nvGrpSpPr>
        <p:grpSpPr bwMode="auto">
          <a:xfrm>
            <a:off x="1147763" y="2682875"/>
            <a:ext cx="3271837" cy="1565275"/>
            <a:chOff x="8528156" y="7084458"/>
            <a:chExt cx="7091060" cy="3902010"/>
          </a:xfrm>
        </p:grpSpPr>
        <p:sp>
          <p:nvSpPr>
            <p:cNvPr id="25" name="AutoShape 83">
              <a:extLst>
                <a:ext uri="{FF2B5EF4-FFF2-40B4-BE49-F238E27FC236}">
                  <a16:creationId xmlns:a16="http://schemas.microsoft.com/office/drawing/2014/main" id="{D517C1AF-6659-FB4E-B3C2-3FB12C7E6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156" y="7238798"/>
              <a:ext cx="474583" cy="3126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4288" tIns="14288" rIns="14288" bIns="14288" anchor="ctr"/>
            <a:lstStyle/>
            <a:p>
              <a:pPr algn="ctr" defTabSz="171450" hangingPunct="0">
                <a:defRPr/>
              </a:pPr>
              <a:endPara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  <a:sym typeface="Gill Sans" charset="0"/>
              </a:endParaRPr>
            </a:p>
          </p:txBody>
        </p:sp>
        <p:sp>
          <p:nvSpPr>
            <p:cNvPr id="17419" name="Rectangle 25">
              <a:extLst>
                <a:ext uri="{FF2B5EF4-FFF2-40B4-BE49-F238E27FC236}">
                  <a16:creationId xmlns:a16="http://schemas.microsoft.com/office/drawing/2014/main" id="{06538646-8E34-314D-9769-2904F59F3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8969" y="7084458"/>
              <a:ext cx="6530247" cy="3902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en-US" altLang="ru-RU" sz="1200" dirty="0" err="1">
                  <a:solidFill>
                    <a:schemeClr val="bg1"/>
                  </a:solidFill>
                  <a:latin typeface="Rosatom" panose="020B0503040504020204" pitchFamily="34" charset="0"/>
                  <a:ea typeface="Rosatom" panose="020B0503040504020204" pitchFamily="34" charset="0"/>
                  <a:cs typeface="Rosatom" panose="020B0503040504020204" pitchFamily="34" charset="0"/>
                </a:rPr>
                <a:t>utp-ock@belnpp.ru</a:t>
              </a:r>
              <a:r>
                <a:rPr lang="en-US" altLang="ru-RU" sz="1200" dirty="0">
                  <a:solidFill>
                    <a:schemeClr val="bg1"/>
                  </a:solidFill>
                  <a:latin typeface="Rosatom" panose="020B0503040504020204" pitchFamily="34" charset="0"/>
                  <a:ea typeface="Rosatom" panose="020B0503040504020204" pitchFamily="34" charset="0"/>
                  <a:cs typeface="Rosatom" panose="020B0503040504020204" pitchFamily="34" charset="0"/>
                </a:rPr>
                <a:t> </a:t>
              </a:r>
            </a:p>
            <a:p>
              <a:pPr>
                <a:lnSpc>
                  <a:spcPct val="114000"/>
                </a:lnSpc>
              </a:pPr>
              <a:endParaRPr lang="ru-RU" altLang="ru-RU" sz="1200" b="1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 SemiBold" panose="020B0604020202020204" pitchFamily="34" charset="0"/>
              </a:endParaRPr>
            </a:p>
            <a:p>
              <a:pPr>
                <a:lnSpc>
                  <a:spcPct val="114000"/>
                </a:lnSpc>
              </a:pPr>
              <a:r>
                <a:rPr lang="ru-RU" altLang="ru-RU" sz="1200" b="1" dirty="0">
                  <a:solidFill>
                    <a:schemeClr val="bg1"/>
                  </a:solidFill>
                  <a:latin typeface="Rosatom" panose="020B0503040504020204" pitchFamily="34" charset="0"/>
                  <a:ea typeface="Rosatom" panose="020B0503040504020204" pitchFamily="34" charset="0"/>
                  <a:cs typeface="Poppins SemiBold" panose="020B0604020202020204" pitchFamily="34" charset="0"/>
                </a:rPr>
                <a:t>Руководитель отраслевого центра </a:t>
              </a:r>
            </a:p>
            <a:p>
              <a:pPr>
                <a:lnSpc>
                  <a:spcPct val="114000"/>
                </a:lnSpc>
              </a:pPr>
              <a:r>
                <a:rPr lang="ru-RU" altLang="ru-RU" sz="1200" b="1" dirty="0">
                  <a:solidFill>
                    <a:schemeClr val="bg1"/>
                  </a:solidFill>
                  <a:latin typeface="Rosatom" panose="020B0503040504020204" pitchFamily="34" charset="0"/>
                  <a:ea typeface="Rosatom" panose="020B0503040504020204" pitchFamily="34" charset="0"/>
                  <a:cs typeface="Poppins SemiBold" panose="020B0604020202020204" pitchFamily="34" charset="0"/>
                </a:rPr>
                <a:t>компетенций «Электроника»</a:t>
              </a:r>
            </a:p>
            <a:p>
              <a:pPr>
                <a:lnSpc>
                  <a:spcPct val="114000"/>
                </a:lnSpc>
              </a:pPr>
              <a:r>
                <a:rPr lang="ru-RU" altLang="ru-RU" sz="1200" b="1" dirty="0" err="1">
                  <a:solidFill>
                    <a:schemeClr val="bg1"/>
                  </a:solidFill>
                  <a:latin typeface="Rosatom" panose="020B0503040504020204" pitchFamily="34" charset="0"/>
                  <a:ea typeface="Rosatom" panose="020B0503040504020204" pitchFamily="34" charset="0"/>
                  <a:cs typeface="Poppins SemiBold" panose="020B0604020202020204" pitchFamily="34" charset="0"/>
                </a:rPr>
                <a:t>Тукмачев</a:t>
              </a:r>
              <a:r>
                <a:rPr lang="ru-RU" altLang="ru-RU" sz="1200" b="1" dirty="0">
                  <a:solidFill>
                    <a:schemeClr val="bg1"/>
                  </a:solidFill>
                  <a:latin typeface="Rosatom" panose="020B0503040504020204" pitchFamily="34" charset="0"/>
                  <a:ea typeface="Rosatom" panose="020B0503040504020204" pitchFamily="34" charset="0"/>
                  <a:cs typeface="Poppins SemiBold" panose="020B0604020202020204" pitchFamily="34" charset="0"/>
                </a:rPr>
                <a:t> Вадим Борисович</a:t>
              </a:r>
            </a:p>
            <a:p>
              <a:pPr>
                <a:lnSpc>
                  <a:spcPct val="114000"/>
                </a:lnSpc>
              </a:pPr>
              <a:endParaRPr lang="id-ID" altLang="ru-RU" sz="1200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 SemiBold" panose="020B06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BE93DC-71B5-334E-A2AD-6976BBFE35FB}"/>
              </a:ext>
            </a:extLst>
          </p:cNvPr>
          <p:cNvSpPr txBox="1"/>
          <p:nvPr/>
        </p:nvSpPr>
        <p:spPr>
          <a:xfrm>
            <a:off x="1100138" y="569913"/>
            <a:ext cx="3516312" cy="415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b="1" spc="75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  <a:t>Контакты </a:t>
            </a:r>
            <a:endParaRPr lang="en-US" sz="2100" spc="75" dirty="0">
              <a:solidFill>
                <a:schemeClr val="bg1"/>
              </a:solidFill>
              <a:latin typeface="Rosatom" panose="020B0503040504020204" pitchFamily="34" charset="0"/>
              <a:ea typeface="Rosatom" panose="020B0503040504020204" pitchFamily="34" charset="0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5AA39-1531-8446-8A61-D6B8C9D2896B}"/>
              </a:ext>
            </a:extLst>
          </p:cNvPr>
          <p:cNvSpPr txBox="1"/>
          <p:nvPr/>
        </p:nvSpPr>
        <p:spPr>
          <a:xfrm rot="16200000">
            <a:off x="7449560" y="2434477"/>
            <a:ext cx="2591182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satom" panose="020B0503040504020204" pitchFamily="34" charset="0"/>
                <a:ea typeface="Rosatom" panose="020B0503040504020204" pitchFamily="34" charset="0"/>
                <a:cs typeface="Poppins SemiBold" panose="00000700000000000000" pitchFamily="2" charset="0"/>
              </a:rPr>
              <a:t>Мы всегда открыты для новых партнерств</a:t>
            </a:r>
            <a:endParaRPr lang="en-US" sz="900" dirty="0">
              <a:solidFill>
                <a:schemeClr val="accent1">
                  <a:lumMod val="60000"/>
                  <a:lumOff val="40000"/>
                </a:schemeClr>
              </a:solidFill>
              <a:latin typeface="Rosatom" panose="020B0503040504020204" pitchFamily="34" charset="0"/>
              <a:ea typeface="Rosatom" panose="020B0503040504020204" pitchFamily="34" charset="0"/>
              <a:cs typeface="Poppins SemiBold" panose="00000700000000000000" pitchFamily="2" charset="0"/>
            </a:endParaRPr>
          </a:p>
        </p:txBody>
      </p:sp>
      <p:pic>
        <p:nvPicPr>
          <p:cNvPr id="17414" name="Рисунок 27">
            <a:extLst>
              <a:ext uri="{FF2B5EF4-FFF2-40B4-BE49-F238E27FC236}">
                <a16:creationId xmlns:a16="http://schemas.microsoft.com/office/drawing/2014/main" id="{BD9BAFAC-2708-F34D-BEB5-F02AC3AB8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2012950"/>
            <a:ext cx="1905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Подзаголовок 2">
            <a:extLst>
              <a:ext uri="{FF2B5EF4-FFF2-40B4-BE49-F238E27FC236}">
                <a16:creationId xmlns:a16="http://schemas.microsoft.com/office/drawing/2014/main" id="{D7ED0F04-B3D5-1841-A1F8-97BB2B5C2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1200150"/>
            <a:ext cx="41640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ru-RU" altLang="ru-RU" sz="1400" dirty="0">
                <a:solidFill>
                  <a:srgbClr val="FFFFFF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Филиал АО «Концерн Росэнергоатом»</a:t>
            </a:r>
          </a:p>
          <a:p>
            <a: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ru-RU" altLang="ru-RU" sz="1400" dirty="0">
                <a:solidFill>
                  <a:srgbClr val="FFFFFF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«Белоярская атомная станция»</a:t>
            </a:r>
          </a:p>
          <a:p>
            <a: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ru-RU" altLang="ru-RU" sz="1400" dirty="0">
                <a:solidFill>
                  <a:srgbClr val="FFFFFF"/>
                </a:solidFill>
                <a:latin typeface="Rosatom" panose="020B0503040504020204" pitchFamily="34" charset="0"/>
                <a:ea typeface="Rosatom" panose="020B0503040504020204" pitchFamily="34" charset="0"/>
              </a:rPr>
              <a:t> </a:t>
            </a:r>
          </a:p>
        </p:txBody>
      </p:sp>
      <p:pic>
        <p:nvPicPr>
          <p:cNvPr id="17416" name="Рисунок 5">
            <a:extLst>
              <a:ext uri="{FF2B5EF4-FFF2-40B4-BE49-F238E27FC236}">
                <a16:creationId xmlns:a16="http://schemas.microsoft.com/office/drawing/2014/main" id="{2A6F8ABF-1216-2C45-84B8-A9ACB235F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7" b="35080"/>
          <a:stretch>
            <a:fillRect/>
          </a:stretch>
        </p:blipFill>
        <p:spPr bwMode="auto">
          <a:xfrm>
            <a:off x="5552634" y="1529906"/>
            <a:ext cx="2535934" cy="224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855E0B-6F25-F44F-9C65-102FA5CCA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07" y="3376940"/>
            <a:ext cx="913148" cy="3999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Рисунок 11">
            <a:extLst>
              <a:ext uri="{FF2B5EF4-FFF2-40B4-BE49-F238E27FC236}">
                <a16:creationId xmlns:a16="http://schemas.microsoft.com/office/drawing/2014/main" id="{CD3B0BE6-FFC1-5149-8E3F-2EB773902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2" b="13441"/>
          <a:stretch>
            <a:fillRect/>
          </a:stretch>
        </p:blipFill>
        <p:spPr bwMode="auto">
          <a:xfrm>
            <a:off x="539750" y="728663"/>
            <a:ext cx="8253413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Текст 1">
            <a:extLst>
              <a:ext uri="{FF2B5EF4-FFF2-40B4-BE49-F238E27FC236}">
                <a16:creationId xmlns:a16="http://schemas.microsoft.com/office/drawing/2014/main" id="{CF11D35C-C336-0A4F-8E2E-1BB9E4541E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641350" y="4489450"/>
            <a:ext cx="1652588" cy="2111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fontAlgn="base">
              <a:spcAft>
                <a:spcPct val="0"/>
              </a:spcAft>
            </a:pPr>
            <a:r>
              <a:rPr lang="en-US" altLang="ru-RU" sz="1200" b="1">
                <a:solidFill>
                  <a:schemeClr val="bg1"/>
                </a:solidFill>
                <a:latin typeface="Gilroy Bold" pitchFamily="2" charset="0"/>
                <a:ea typeface="Rosatom" panose="020B0503040504020204" pitchFamily="34" charset="0"/>
                <a:cs typeface="Arial" panose="020B0604020202020204" pitchFamily="34" charset="0"/>
              </a:rPr>
              <a:t>konkurs.sochisirius.ru</a:t>
            </a:r>
            <a:endParaRPr lang="ru-RU" altLang="ru-RU" sz="1200" b="1">
              <a:solidFill>
                <a:schemeClr val="bg1"/>
              </a:solidFill>
              <a:latin typeface="Gilroy Bold" pitchFamily="2" charset="0"/>
              <a:ea typeface="Rosatom" panose="020B0503040504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Заголовок 2">
            <a:extLst>
              <a:ext uri="{FF2B5EF4-FFF2-40B4-BE49-F238E27FC236}">
                <a16:creationId xmlns:a16="http://schemas.microsoft.com/office/drawing/2014/main" id="{9524BA4C-686F-6E43-9E63-4850B9A7E1F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9750" y="354013"/>
            <a:ext cx="6561138" cy="330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dirty="0">
                <a:solidFill>
                  <a:schemeClr val="tx1"/>
                </a:solidFill>
                <a:latin typeface="Rosatom" panose="020B0503040504020204" pitchFamily="34" charset="0"/>
                <a:ea typeface="Rosatom" panose="020B0503040504020204" pitchFamily="34" charset="0"/>
                <a:cs typeface="Arial" panose="020B0604020202020204" pitchFamily="34" charset="0"/>
              </a:rPr>
              <a:t>Направление </a:t>
            </a: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Умный город и безопасность</a:t>
            </a:r>
            <a:endParaRPr lang="ru-RU" altLang="ru-RU" dirty="0">
              <a:solidFill>
                <a:schemeClr val="tx1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pic>
        <p:nvPicPr>
          <p:cNvPr id="9221" name="Рисунок 12">
            <a:extLst>
              <a:ext uri="{FF2B5EF4-FFF2-40B4-BE49-F238E27FC236}">
                <a16:creationId xmlns:a16="http://schemas.microsoft.com/office/drawing/2014/main" id="{A7915905-E3B2-8844-95EE-EC97F4402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941388"/>
            <a:ext cx="26733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Текст 1">
            <a:extLst>
              <a:ext uri="{FF2B5EF4-FFF2-40B4-BE49-F238E27FC236}">
                <a16:creationId xmlns:a16="http://schemas.microsoft.com/office/drawing/2014/main" id="{DFBAB574-DCA6-7046-82AF-E3E4D8111780}"/>
              </a:ext>
            </a:extLst>
          </p:cNvPr>
          <p:cNvSpPr txBox="1">
            <a:spLocks/>
          </p:cNvSpPr>
          <p:nvPr/>
        </p:nvSpPr>
        <p:spPr bwMode="auto">
          <a:xfrm>
            <a:off x="7969250" y="4230688"/>
            <a:ext cx="8064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00"/>
              </a:lnSpc>
              <a:spcBef>
                <a:spcPts val="1000"/>
              </a:spcBef>
            </a:pPr>
            <a:r>
              <a:rPr lang="ru-RU" altLang="ru-RU" sz="1200" b="1">
                <a:solidFill>
                  <a:schemeClr val="bg1"/>
                </a:solidFill>
                <a:latin typeface="Gilroy Bold" pitchFamily="2" charset="0"/>
                <a:ea typeface="Rosatom" panose="020B0503040504020204" pitchFamily="34" charset="0"/>
              </a:rPr>
              <a:t>большие</a:t>
            </a:r>
          </a:p>
          <a:p>
            <a:pPr>
              <a:lnSpc>
                <a:spcPts val="100"/>
              </a:lnSpc>
              <a:spcBef>
                <a:spcPts val="1000"/>
              </a:spcBef>
            </a:pPr>
            <a:r>
              <a:rPr lang="ru-RU" altLang="ru-RU" sz="1200" b="1">
                <a:solidFill>
                  <a:schemeClr val="bg1"/>
                </a:solidFill>
                <a:latin typeface="Gilroy Bold" pitchFamily="2" charset="0"/>
                <a:ea typeface="Rosatom" panose="020B0503040504020204" pitchFamily="34" charset="0"/>
              </a:rPr>
              <a:t>вызовы</a:t>
            </a:r>
          </a:p>
        </p:txBody>
      </p:sp>
      <p:sp>
        <p:nvSpPr>
          <p:cNvPr id="9223" name="Текст 1">
            <a:extLst>
              <a:ext uri="{FF2B5EF4-FFF2-40B4-BE49-F238E27FC236}">
                <a16:creationId xmlns:a16="http://schemas.microsoft.com/office/drawing/2014/main" id="{82383EFE-F4F2-7C4C-9F12-25AFD9D934AE}"/>
              </a:ext>
            </a:extLst>
          </p:cNvPr>
          <p:cNvSpPr txBox="1">
            <a:spLocks/>
          </p:cNvSpPr>
          <p:nvPr/>
        </p:nvSpPr>
        <p:spPr bwMode="auto">
          <a:xfrm>
            <a:off x="7751763" y="4303713"/>
            <a:ext cx="279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00"/>
              </a:lnSpc>
              <a:spcBef>
                <a:spcPts val="1000"/>
              </a:spcBef>
            </a:pPr>
            <a:r>
              <a:rPr lang="en-US" altLang="ru-RU" sz="2800" b="1">
                <a:solidFill>
                  <a:schemeClr val="bg1"/>
                </a:solidFill>
                <a:latin typeface="Gilroy Bold" pitchFamily="2" charset="0"/>
                <a:ea typeface="Rosatom" panose="020B0503040504020204" pitchFamily="34" charset="0"/>
              </a:rPr>
              <a:t>#</a:t>
            </a:r>
            <a:endParaRPr lang="ru-RU" altLang="ru-RU" sz="2800" b="1">
              <a:solidFill>
                <a:schemeClr val="bg1"/>
              </a:solidFill>
              <a:latin typeface="Gilroy Bold" pitchFamily="2" charset="0"/>
              <a:ea typeface="Rosatom" panose="020B0503040504020204" pitchFamily="34" charset="0"/>
            </a:endParaRPr>
          </a:p>
        </p:txBody>
      </p:sp>
      <p:pic>
        <p:nvPicPr>
          <p:cNvPr id="9224" name="Рисунок 4">
            <a:extLst>
              <a:ext uri="{FF2B5EF4-FFF2-40B4-BE49-F238E27FC236}">
                <a16:creationId xmlns:a16="http://schemas.microsoft.com/office/drawing/2014/main" id="{C507409A-13D6-9E43-A957-E342CF22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3502025"/>
            <a:ext cx="1493837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AutoShape 2" descr="https://static.tildacdn.com/tild3536-6439-4061-a161-666631386666/Vector_12.svg">
            <a:extLst>
              <a:ext uri="{FF2B5EF4-FFF2-40B4-BE49-F238E27FC236}">
                <a16:creationId xmlns:a16="http://schemas.microsoft.com/office/drawing/2014/main" id="{1D50BF71-9453-644B-9268-AD4C71DDB1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676B8A-20AD-6B4E-8139-F6C13A7EB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246" y="2232818"/>
            <a:ext cx="1558361" cy="6826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954587-09FF-3C46-A4B6-3D3A36564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018" y="1767405"/>
            <a:ext cx="3552147" cy="18776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Текст 1">
            <a:extLst>
              <a:ext uri="{FF2B5EF4-FFF2-40B4-BE49-F238E27FC236}">
                <a16:creationId xmlns:a16="http://schemas.microsoft.com/office/drawing/2014/main" id="{BCC3A0A6-2B33-4348-8E41-338ABE5285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4046538" y="-1006475"/>
            <a:ext cx="1758950" cy="185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>
                <a:cs typeface="Rosatom" panose="020B0503040504020204" pitchFamily="34" charset="0"/>
              </a:rPr>
              <a:t>Вызовы</a:t>
            </a:r>
          </a:p>
        </p:txBody>
      </p:sp>
      <p:pic>
        <p:nvPicPr>
          <p:cNvPr id="10244" name="Picture 2" descr="Data Center Construction Market Size, Statistics, 2021 to 2030">
            <a:extLst>
              <a:ext uri="{FF2B5EF4-FFF2-40B4-BE49-F238E27FC236}">
                <a16:creationId xmlns:a16="http://schemas.microsoft.com/office/drawing/2014/main" id="{E0390176-71FB-7548-83FD-B6509589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2" r="7346"/>
          <a:stretch>
            <a:fillRect/>
          </a:stretch>
        </p:blipFill>
        <p:spPr bwMode="auto">
          <a:xfrm>
            <a:off x="3994150" y="1333500"/>
            <a:ext cx="3205163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Текст 1">
            <a:extLst>
              <a:ext uri="{FF2B5EF4-FFF2-40B4-BE49-F238E27FC236}">
                <a16:creationId xmlns:a16="http://schemas.microsoft.com/office/drawing/2014/main" id="{414C6719-AFFC-7F40-A588-1F505DBBD5BA}"/>
              </a:ext>
            </a:extLst>
          </p:cNvPr>
          <p:cNvSpPr txBox="1">
            <a:spLocks/>
          </p:cNvSpPr>
          <p:nvPr/>
        </p:nvSpPr>
        <p:spPr bwMode="auto">
          <a:xfrm>
            <a:off x="331788" y="290513"/>
            <a:ext cx="5730053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altLang="ru-RU" sz="2100" b="1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Прогнозы роста количества ЦОД до 2030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F8A876-019B-F647-89BD-4D22BFDE29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7793" r="17793"/>
          <a:stretch>
            <a:fillRect/>
          </a:stretch>
        </p:blipFill>
        <p:spPr>
          <a:xfrm>
            <a:off x="747629" y="1334169"/>
            <a:ext cx="2384509" cy="2386715"/>
          </a:xfrm>
          <a:prstGeom prst="ellipse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C13C2C-9959-CB41-A150-D5EA4FED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56" y="4441223"/>
            <a:ext cx="913148" cy="3999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Текст 1">
            <a:extLst>
              <a:ext uri="{FF2B5EF4-FFF2-40B4-BE49-F238E27FC236}">
                <a16:creationId xmlns:a16="http://schemas.microsoft.com/office/drawing/2014/main" id="{AFE5034F-062C-7441-9335-67D718FE04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31788" y="290513"/>
            <a:ext cx="4643437" cy="433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dirty="0">
                <a:cs typeface="Rosatom" panose="020B0503040504020204" pitchFamily="34" charset="0"/>
              </a:rPr>
              <a:t>Текущие вызовы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7C91D2-0226-2845-A1AD-A6608798C9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1901" r="21901"/>
          <a:stretch/>
        </p:blipFill>
        <p:spPr>
          <a:xfrm>
            <a:off x="747629" y="1334169"/>
            <a:ext cx="2384509" cy="2386715"/>
          </a:xfrm>
          <a:prstGeom prst="ellipse">
            <a:avLst/>
          </a:prstGeom>
        </p:spPr>
      </p:pic>
      <p:sp>
        <p:nvSpPr>
          <p:cNvPr id="9" name="Текст 1">
            <a:extLst>
              <a:ext uri="{FF2B5EF4-FFF2-40B4-BE49-F238E27FC236}">
                <a16:creationId xmlns:a16="http://schemas.microsoft.com/office/drawing/2014/main" id="{FE9B17C6-1288-1841-9438-7C03D5EDB0A1}"/>
              </a:ext>
            </a:extLst>
          </p:cNvPr>
          <p:cNvSpPr txBox="1">
            <a:spLocks/>
          </p:cNvSpPr>
          <p:nvPr/>
        </p:nvSpPr>
        <p:spPr>
          <a:xfrm>
            <a:off x="3590925" y="1852613"/>
            <a:ext cx="4384675" cy="18684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altLang="ru-RU" sz="1600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На долю ИТ-сектора приходится от 3 до 4% мировых выбросов CO</a:t>
            </a:r>
            <a:r>
              <a:rPr lang="ru-RU" altLang="ru-RU" sz="1600" baseline="-25000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2</a:t>
            </a:r>
            <a:r>
              <a:rPr lang="ru-RU" altLang="ru-RU" sz="1600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. Это почти вдвое превышает выбросы, генерируемые авиацией, находящейся под куда более пристальным контролем. </a:t>
            </a:r>
            <a:br>
              <a:rPr lang="ru-RU" altLang="ru-RU" sz="1600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</a:br>
            <a:r>
              <a:rPr lang="ru-RU" altLang="ru-RU" sz="1600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К 2040 году доля этой отрасли в мировых выбросах CO</a:t>
            </a:r>
            <a:r>
              <a:rPr lang="ru-RU" altLang="ru-RU" sz="1600" baseline="-25000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2</a:t>
            </a:r>
            <a:r>
              <a:rPr lang="ru-RU" altLang="ru-RU" sz="1600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 может составить до 15%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altLang="ru-RU" sz="2100" b="1" dirty="0">
              <a:solidFill>
                <a:schemeClr val="bg1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9C016-2785-AA4F-BFA7-6978BB1B957B}"/>
              </a:ext>
            </a:extLst>
          </p:cNvPr>
          <p:cNvSpPr txBox="1"/>
          <p:nvPr/>
        </p:nvSpPr>
        <p:spPr>
          <a:xfrm>
            <a:off x="3559175" y="3616325"/>
            <a:ext cx="3186113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pc="1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Boston</a:t>
            </a:r>
            <a:r>
              <a:rPr lang="ru-RU" spc="15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 </a:t>
            </a:r>
            <a:r>
              <a:rPr lang="ru-RU" spc="1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Consulting</a:t>
            </a:r>
            <a:r>
              <a:rPr lang="ru-RU" spc="15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 </a:t>
            </a:r>
            <a:r>
              <a:rPr lang="ru-RU" spc="1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Group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1270" name="Рисунок 6">
            <a:extLst>
              <a:ext uri="{FF2B5EF4-FFF2-40B4-BE49-F238E27FC236}">
                <a16:creationId xmlns:a16="http://schemas.microsoft.com/office/drawing/2014/main" id="{4CDB2AE0-FF87-DF47-BCA3-A79A960B9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8" y="1031875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Рисунок 9">
            <a:extLst>
              <a:ext uri="{FF2B5EF4-FFF2-40B4-BE49-F238E27FC236}">
                <a16:creationId xmlns:a16="http://schemas.microsoft.com/office/drawing/2014/main" id="{8D6400F8-5FEE-0646-8E68-A53E84B97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8" y="1009650"/>
            <a:ext cx="6477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Рисунок 12">
            <a:extLst>
              <a:ext uri="{FF2B5EF4-FFF2-40B4-BE49-F238E27FC236}">
                <a16:creationId xmlns:a16="http://schemas.microsoft.com/office/drawing/2014/main" id="{1CE9F6EF-F8AC-D14B-BBA1-7E95DF4F2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8" y="1041400"/>
            <a:ext cx="6477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Рисунок 13">
            <a:extLst>
              <a:ext uri="{FF2B5EF4-FFF2-40B4-BE49-F238E27FC236}">
                <a16:creationId xmlns:a16="http://schemas.microsoft.com/office/drawing/2014/main" id="{3CDA9084-058D-944C-97B7-FC5C123F0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1038225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97359A-8379-C940-BD25-3CBF3167B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656" y="4441223"/>
            <a:ext cx="913148" cy="3999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Текст 1">
            <a:extLst>
              <a:ext uri="{FF2B5EF4-FFF2-40B4-BE49-F238E27FC236}">
                <a16:creationId xmlns:a16="http://schemas.microsoft.com/office/drawing/2014/main" id="{28FE5479-E609-6D4F-8552-CCBA2FBC92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331788" y="290513"/>
            <a:ext cx="4643437" cy="433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ru-RU" altLang="ru-RU" dirty="0">
                <a:cs typeface="Rosatom" panose="020B0503040504020204" pitchFamily="34" charset="0"/>
              </a:rPr>
              <a:t>Возможности концепции</a:t>
            </a:r>
          </a:p>
        </p:txBody>
      </p:sp>
      <p:sp>
        <p:nvSpPr>
          <p:cNvPr id="12291" name="Текст 1">
            <a:extLst>
              <a:ext uri="{FF2B5EF4-FFF2-40B4-BE49-F238E27FC236}">
                <a16:creationId xmlns:a16="http://schemas.microsoft.com/office/drawing/2014/main" id="{6BFB88EB-C540-824F-9DDF-8AC99DEE7E71}"/>
              </a:ext>
            </a:extLst>
          </p:cNvPr>
          <p:cNvSpPr txBox="1">
            <a:spLocks/>
          </p:cNvSpPr>
          <p:nvPr/>
        </p:nvSpPr>
        <p:spPr bwMode="auto">
          <a:xfrm>
            <a:off x="3294856" y="3483140"/>
            <a:ext cx="4643437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altLang="ru-RU" sz="1600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Times New Roman" panose="02020603050405020304" pitchFamily="18" charset="0"/>
              </a:rPr>
              <a:t>Совокупная мощность всех инфраструктурных площадок ЦОД АО «Росэнергоатом» оценивается в 330 МВт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altLang="ru-RU" sz="2100" b="1" dirty="0">
              <a:solidFill>
                <a:schemeClr val="bg1"/>
              </a:solidFill>
              <a:latin typeface="Rosatom" panose="020B0503040504020204" pitchFamily="34" charset="0"/>
              <a:ea typeface="Rosatom" panose="020B050304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851819-73D2-D84F-BDD3-A7F9A36573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6697" r="16697"/>
          <a:stretch/>
        </p:blipFill>
        <p:spPr>
          <a:xfrm>
            <a:off x="747629" y="1334169"/>
            <a:ext cx="2384509" cy="2386715"/>
          </a:xfrm>
          <a:prstGeom prst="ellipse">
            <a:avLst/>
          </a:prstGeom>
        </p:spPr>
      </p:pic>
      <p:pic>
        <p:nvPicPr>
          <p:cNvPr id="12293" name="Рисунок 6">
            <a:extLst>
              <a:ext uri="{FF2B5EF4-FFF2-40B4-BE49-F238E27FC236}">
                <a16:creationId xmlns:a16="http://schemas.microsoft.com/office/drawing/2014/main" id="{D124C5FE-A083-D643-BB00-655045750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4" y="1050925"/>
            <a:ext cx="4452335" cy="239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6ED665-7B56-914C-A70E-F117BC0B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56" y="4441223"/>
            <a:ext cx="913148" cy="3999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Текст 1">
            <a:extLst>
              <a:ext uri="{FF2B5EF4-FFF2-40B4-BE49-F238E27FC236}">
                <a16:creationId xmlns:a16="http://schemas.microsoft.com/office/drawing/2014/main" id="{6906268A-F666-0E4C-95DB-19B810A135D2}"/>
              </a:ext>
            </a:extLst>
          </p:cNvPr>
          <p:cNvSpPr txBox="1">
            <a:spLocks/>
          </p:cNvSpPr>
          <p:nvPr/>
        </p:nvSpPr>
        <p:spPr bwMode="auto">
          <a:xfrm>
            <a:off x="331788" y="290513"/>
            <a:ext cx="464343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altLang="ru-RU" sz="2100" b="1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Цель проекта</a:t>
            </a:r>
          </a:p>
        </p:txBody>
      </p:sp>
      <p:sp>
        <p:nvSpPr>
          <p:cNvPr id="13315" name="TextBox 7">
            <a:extLst>
              <a:ext uri="{FF2B5EF4-FFF2-40B4-BE49-F238E27FC236}">
                <a16:creationId xmlns:a16="http://schemas.microsoft.com/office/drawing/2014/main" id="{C0CD0EC7-0476-A844-A0AB-C6F0B35B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034" y="1732026"/>
            <a:ext cx="452824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Оценка концепции системы управления рекуперации вторичного тепла </a:t>
            </a:r>
            <a:br>
              <a:rPr lang="ru-RU" altLang="ru-RU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</a:br>
            <a:r>
              <a:rPr lang="ru-RU" altLang="ru-RU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от систем вентиляции и кондиционирования ЦОД для теплоснабжения жилых районов 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23A4ED-336C-ED4C-B744-108B27F35B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3058" r="13058"/>
          <a:stretch>
            <a:fillRect/>
          </a:stretch>
        </p:blipFill>
        <p:spPr>
          <a:xfrm>
            <a:off x="747629" y="1334169"/>
            <a:ext cx="2384509" cy="2386715"/>
          </a:xfrm>
          <a:prstGeom prst="ellipse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B21DA-9FF1-134E-820A-4ACA6713E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56" y="4441223"/>
            <a:ext cx="913148" cy="3999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Текст 1">
            <a:extLst>
              <a:ext uri="{FF2B5EF4-FFF2-40B4-BE49-F238E27FC236}">
                <a16:creationId xmlns:a16="http://schemas.microsoft.com/office/drawing/2014/main" id="{EAF43252-380B-5A4B-91D5-5398662B490E}"/>
              </a:ext>
            </a:extLst>
          </p:cNvPr>
          <p:cNvSpPr txBox="1">
            <a:spLocks/>
          </p:cNvSpPr>
          <p:nvPr/>
        </p:nvSpPr>
        <p:spPr bwMode="auto">
          <a:xfrm>
            <a:off x="331788" y="290513"/>
            <a:ext cx="464343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altLang="ru-RU" sz="2100" b="1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Задачи проекта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F88E14-0563-1E43-A75B-F7A47C5FF3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6770" r="16770"/>
          <a:stretch/>
        </p:blipFill>
        <p:spPr>
          <a:xfrm>
            <a:off x="747629" y="1334169"/>
            <a:ext cx="2384509" cy="2386715"/>
          </a:xfrm>
          <a:prstGeom prst="ellipse">
            <a:avLst/>
          </a:prstGeom>
        </p:spPr>
      </p:pic>
      <p:sp>
        <p:nvSpPr>
          <p:cNvPr id="14340" name="TextBox 7">
            <a:extLst>
              <a:ext uri="{FF2B5EF4-FFF2-40B4-BE49-F238E27FC236}">
                <a16:creationId xmlns:a16="http://schemas.microsoft.com/office/drawing/2014/main" id="{CAA53E78-3C20-D840-A72F-50F4BB764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2918" y="1505305"/>
            <a:ext cx="480449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разработка концепции рекуперации тепла, оценка характеристик и обоснование климатической эффективности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определение  систем управления с интеграцией в систему «умный город»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оценка возможности масштабирования в России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21972E-4554-DC41-B5B4-9B32DA958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56" y="4441223"/>
            <a:ext cx="913148" cy="3999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Текст 1">
            <a:extLst>
              <a:ext uri="{FF2B5EF4-FFF2-40B4-BE49-F238E27FC236}">
                <a16:creationId xmlns:a16="http://schemas.microsoft.com/office/drawing/2014/main" id="{6EFD9E6C-A4C6-3746-A298-C8E4043C8B94}"/>
              </a:ext>
            </a:extLst>
          </p:cNvPr>
          <p:cNvSpPr txBox="1">
            <a:spLocks/>
          </p:cNvSpPr>
          <p:nvPr/>
        </p:nvSpPr>
        <p:spPr bwMode="auto">
          <a:xfrm>
            <a:off x="331788" y="290513"/>
            <a:ext cx="464343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altLang="ru-RU" sz="2100" b="1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Результаты проекта</a:t>
            </a:r>
          </a:p>
        </p:txBody>
      </p:sp>
      <p:sp>
        <p:nvSpPr>
          <p:cNvPr id="15363" name="TextBox 7">
            <a:extLst>
              <a:ext uri="{FF2B5EF4-FFF2-40B4-BE49-F238E27FC236}">
                <a16:creationId xmlns:a16="http://schemas.microsoft.com/office/drawing/2014/main" id="{EA96850E-5412-8F4E-9023-F95E60CC5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115" y="1424813"/>
            <a:ext cx="414674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Предложена концепция системы управления рекуперации вторичного тепла ЦОД с распределенной системой сбора информации с датчиков.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Изготовлен макет, наглядно демонстрирующий работу предложенной системы</a:t>
            </a:r>
            <a:br>
              <a:rPr lang="ru-RU" altLang="ru-RU" dirty="0">
                <a:solidFill>
                  <a:schemeClr val="bg1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</a:br>
            <a:endParaRPr lang="ru-RU" altLang="ru-RU" dirty="0">
              <a:solidFill>
                <a:schemeClr val="bg1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2327DA-0457-8F4C-A8DE-151171BAEC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940" r="2940"/>
          <a:stretch/>
        </p:blipFill>
        <p:spPr>
          <a:xfrm>
            <a:off x="747629" y="1334169"/>
            <a:ext cx="2384509" cy="2386715"/>
          </a:xfrm>
          <a:prstGeom prst="ellipse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77EAC2-0507-FF47-8419-CE7182709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656" y="4441223"/>
            <a:ext cx="913148" cy="39999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D7C6BE-F758-1548-ADC7-82B1806A5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76" y="4492655"/>
            <a:ext cx="1258200" cy="3999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6AFAAB-3B06-7241-91D1-F093538CB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06" y="4520000"/>
            <a:ext cx="1336809" cy="3212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3BF463-37C1-FA4C-B644-A045EDE2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14" y="4492655"/>
            <a:ext cx="363254" cy="3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4632EB5-6B22-8641-979A-9A044D1F0D52}"/>
              </a:ext>
            </a:extLst>
          </p:cNvPr>
          <p:cNvSpPr/>
          <p:nvPr/>
        </p:nvSpPr>
        <p:spPr>
          <a:xfrm>
            <a:off x="7641772" y="4239987"/>
            <a:ext cx="1502228" cy="905894"/>
          </a:xfrm>
          <a:custGeom>
            <a:avLst/>
            <a:gdLst>
              <a:gd name="connsiteX0" fmla="*/ 1458236 w 2319463"/>
              <a:gd name="connsiteY0" fmla="*/ 0 h 1398713"/>
              <a:gd name="connsiteX1" fmla="*/ 1559848 w 2319463"/>
              <a:gd name="connsiteY1" fmla="*/ 42089 h 1398713"/>
              <a:gd name="connsiteX2" fmla="*/ 2319463 w 2319463"/>
              <a:gd name="connsiteY2" fmla="*/ 801704 h 1398713"/>
              <a:gd name="connsiteX3" fmla="*/ 2319463 w 2319463"/>
              <a:gd name="connsiteY3" fmla="*/ 1398713 h 1398713"/>
              <a:gd name="connsiteX4" fmla="*/ 0 w 2319463"/>
              <a:gd name="connsiteY4" fmla="*/ 1398713 h 1398713"/>
              <a:gd name="connsiteX5" fmla="*/ 1356624 w 2319463"/>
              <a:gd name="connsiteY5" fmla="*/ 42089 h 1398713"/>
              <a:gd name="connsiteX6" fmla="*/ 1458236 w 2319463"/>
              <a:gd name="connsiteY6" fmla="*/ 0 h 13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9463" h="1398713">
                <a:moveTo>
                  <a:pt x="1458236" y="0"/>
                </a:moveTo>
                <a:cubicBezTo>
                  <a:pt x="1495012" y="0"/>
                  <a:pt x="1531788" y="14029"/>
                  <a:pt x="1559848" y="42089"/>
                </a:cubicBezTo>
                <a:lnTo>
                  <a:pt x="2319463" y="801704"/>
                </a:lnTo>
                <a:lnTo>
                  <a:pt x="2319463" y="1398713"/>
                </a:lnTo>
                <a:lnTo>
                  <a:pt x="0" y="1398713"/>
                </a:lnTo>
                <a:lnTo>
                  <a:pt x="1356624" y="42089"/>
                </a:lnTo>
                <a:cubicBezTo>
                  <a:pt x="1384684" y="14029"/>
                  <a:pt x="1421460" y="0"/>
                  <a:pt x="145823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CE42379-2792-204F-8CBC-DDD530F4091C}"/>
              </a:ext>
            </a:extLst>
          </p:cNvPr>
          <p:cNvSpPr/>
          <p:nvPr/>
        </p:nvSpPr>
        <p:spPr>
          <a:xfrm rot="10800000">
            <a:off x="1" y="2381"/>
            <a:ext cx="1502228" cy="905894"/>
          </a:xfrm>
          <a:custGeom>
            <a:avLst/>
            <a:gdLst>
              <a:gd name="connsiteX0" fmla="*/ 1458236 w 2319463"/>
              <a:gd name="connsiteY0" fmla="*/ 0 h 1398713"/>
              <a:gd name="connsiteX1" fmla="*/ 1559848 w 2319463"/>
              <a:gd name="connsiteY1" fmla="*/ 42089 h 1398713"/>
              <a:gd name="connsiteX2" fmla="*/ 2319463 w 2319463"/>
              <a:gd name="connsiteY2" fmla="*/ 801704 h 1398713"/>
              <a:gd name="connsiteX3" fmla="*/ 2319463 w 2319463"/>
              <a:gd name="connsiteY3" fmla="*/ 1398713 h 1398713"/>
              <a:gd name="connsiteX4" fmla="*/ 0 w 2319463"/>
              <a:gd name="connsiteY4" fmla="*/ 1398713 h 1398713"/>
              <a:gd name="connsiteX5" fmla="*/ 1356624 w 2319463"/>
              <a:gd name="connsiteY5" fmla="*/ 42089 h 1398713"/>
              <a:gd name="connsiteX6" fmla="*/ 1458236 w 2319463"/>
              <a:gd name="connsiteY6" fmla="*/ 0 h 13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9463" h="1398713">
                <a:moveTo>
                  <a:pt x="1458236" y="0"/>
                </a:moveTo>
                <a:cubicBezTo>
                  <a:pt x="1495012" y="0"/>
                  <a:pt x="1531788" y="14029"/>
                  <a:pt x="1559848" y="42089"/>
                </a:cubicBezTo>
                <a:lnTo>
                  <a:pt x="2319463" y="801704"/>
                </a:lnTo>
                <a:lnTo>
                  <a:pt x="2319463" y="1398713"/>
                </a:lnTo>
                <a:lnTo>
                  <a:pt x="0" y="1398713"/>
                </a:lnTo>
                <a:lnTo>
                  <a:pt x="1356624" y="42089"/>
                </a:lnTo>
                <a:cubicBezTo>
                  <a:pt x="1384684" y="14029"/>
                  <a:pt x="1421460" y="0"/>
                  <a:pt x="145823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6B92E5-D0F2-3043-B0EB-8F7C9720737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/>
          <a:srcRect l="-4735" t="-858" r="109" b="17375"/>
          <a:stretch/>
        </p:blipFill>
        <p:spPr>
          <a:xfrm rot="238806">
            <a:off x="2292069" y="1641750"/>
            <a:ext cx="806400" cy="807146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39AF9B-2E76-D44E-A613-139845E0D57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/>
          <a:srcRect l="10252" t="5956" r="15715" b="19866"/>
          <a:stretch/>
        </p:blipFill>
        <p:spPr>
          <a:xfrm>
            <a:off x="4961475" y="1667871"/>
            <a:ext cx="806450" cy="808038"/>
          </a:xfr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6A4A843-F03B-C344-9E5E-BA1DC52CA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/>
          <a:srcRect l="-13187" t="9073" r="-10969" b="20954"/>
          <a:stretch/>
        </p:blipFill>
        <p:spPr>
          <a:xfrm>
            <a:off x="4956108" y="3057360"/>
            <a:ext cx="806450" cy="808038"/>
          </a:xfr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45FDA708-F0F5-394E-9001-67896FE3A952}"/>
              </a:ext>
            </a:extLst>
          </p:cNvPr>
          <p:cNvSpPr/>
          <p:nvPr/>
        </p:nvSpPr>
        <p:spPr>
          <a:xfrm>
            <a:off x="4811041" y="2123067"/>
            <a:ext cx="266908" cy="266908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D" sz="1350"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708473-10A2-2E41-B941-19BC40568C93}"/>
              </a:ext>
            </a:extLst>
          </p:cNvPr>
          <p:cNvSpPr/>
          <p:nvPr/>
        </p:nvSpPr>
        <p:spPr>
          <a:xfrm>
            <a:off x="2147283" y="2123067"/>
            <a:ext cx="266908" cy="266908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D" sz="1350"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FD82781-BDCE-8F42-BECA-237D5854A144}"/>
              </a:ext>
            </a:extLst>
          </p:cNvPr>
          <p:cNvSpPr/>
          <p:nvPr/>
        </p:nvSpPr>
        <p:spPr>
          <a:xfrm>
            <a:off x="4811041" y="3537139"/>
            <a:ext cx="266908" cy="266908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D" sz="1350"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9B84C-FE8B-AE4E-8810-FFFCB817907B}"/>
              </a:ext>
            </a:extLst>
          </p:cNvPr>
          <p:cNvSpPr txBox="1"/>
          <p:nvPr/>
        </p:nvSpPr>
        <p:spPr>
          <a:xfrm>
            <a:off x="611188" y="901700"/>
            <a:ext cx="7921625" cy="415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100" b="1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Rosatom" panose="020B0503040504020204" pitchFamily="34" charset="0"/>
                <a:ea typeface="Rosatom" panose="020B0503040504020204" pitchFamily="34" charset="0"/>
                <a:cs typeface="Poppins" panose="00000500000000000000" pitchFamily="2" charset="0"/>
              </a:rPr>
              <a:t>ЦОД с нейтральным экологическим следом </a:t>
            </a:r>
            <a:endParaRPr lang="en-US" sz="2100" spc="75" dirty="0">
              <a:solidFill>
                <a:schemeClr val="tx1">
                  <a:lumMod val="65000"/>
                  <a:lumOff val="35000"/>
                </a:schemeClr>
              </a:solidFill>
              <a:latin typeface="Rosatom" panose="020B0503040504020204" pitchFamily="34" charset="0"/>
              <a:ea typeface="Rosatom" panose="020B0503040504020204" pitchFamily="34" charset="0"/>
              <a:cs typeface="Poppins" panose="00000500000000000000" pitchFamily="2" charset="0"/>
            </a:endParaRPr>
          </a:p>
        </p:txBody>
      </p:sp>
      <p:sp>
        <p:nvSpPr>
          <p:cNvPr id="16405" name="TextBox 9">
            <a:extLst>
              <a:ext uri="{FF2B5EF4-FFF2-40B4-BE49-F238E27FC236}">
                <a16:creationId xmlns:a16="http://schemas.microsoft.com/office/drawing/2014/main" id="{9C8D80F9-FF92-E34B-98BA-1709E6929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863" y="635000"/>
            <a:ext cx="2484437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ru-RU" sz="120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Poppins SemiBold" panose="020B0604020202020204" pitchFamily="34" charset="0"/>
              </a:rPr>
              <a:t>Команда</a:t>
            </a:r>
            <a:endParaRPr lang="en-US" altLang="ru-RU" sz="1200">
              <a:solidFill>
                <a:srgbClr val="12559B"/>
              </a:solidFill>
              <a:latin typeface="Rosatom" panose="020B0503040504020204" pitchFamily="34" charset="0"/>
              <a:ea typeface="Rosatom" panose="020B0503040504020204" pitchFamily="34" charset="0"/>
              <a:cs typeface="Poppins SemiBold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6829D-8AA7-3545-B7B2-95F69E6B0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846" y="1976532"/>
            <a:ext cx="1935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sz="900" i="1" dirty="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Эксперт</a:t>
            </a:r>
          </a:p>
          <a:p>
            <a:r>
              <a:rPr lang="ru-RU" altLang="ru-RU" sz="900" i="1" dirty="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ОЦК «Электроника»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741BB-36CE-D544-A9E2-2F66514C2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145" y="3407216"/>
            <a:ext cx="17049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sz="900" i="1" dirty="0">
                <a:solidFill>
                  <a:srgbClr val="595959"/>
                </a:solidFill>
                <a:latin typeface="Rosatom Light" panose="020B0403040504020204" pitchFamily="34" charset="0"/>
                <a:ea typeface="Rosatom Light" panose="020B0403040504020204" pitchFamily="34" charset="0"/>
                <a:cs typeface="Rosatom" panose="020B0503040504020204" pitchFamily="34" charset="0"/>
              </a:rPr>
              <a:t>Главный  специалист</a:t>
            </a:r>
            <a:br>
              <a:rPr lang="ru-RU" altLang="ru-RU" sz="900" i="1" dirty="0">
                <a:solidFill>
                  <a:srgbClr val="595959"/>
                </a:solidFill>
                <a:latin typeface="Rosatom Light" panose="020B0403040504020204" pitchFamily="34" charset="0"/>
                <a:ea typeface="Rosatom Light" panose="020B0403040504020204" pitchFamily="34" charset="0"/>
                <a:cs typeface="Rosatom" panose="020B0503040504020204" pitchFamily="34" charset="0"/>
              </a:rPr>
            </a:br>
            <a:r>
              <a:rPr lang="ru-RU" sz="900" i="1" dirty="0" err="1">
                <a:latin typeface="Rosatom Light" panose="020B0403040504020204" pitchFamily="34" charset="0"/>
                <a:ea typeface="Rosatom Light" panose="020B0403040504020204" pitchFamily="34" charset="0"/>
              </a:rPr>
              <a:t>Русатом</a:t>
            </a:r>
            <a:r>
              <a:rPr lang="ru-RU" sz="900" i="1" dirty="0">
                <a:latin typeface="Rosatom Light" panose="020B0403040504020204" pitchFamily="34" charset="0"/>
                <a:ea typeface="Rosatom Light" panose="020B0403040504020204" pitchFamily="34" charset="0"/>
              </a:rPr>
              <a:t> Автоматизированные системы управления</a:t>
            </a:r>
            <a:br>
              <a:rPr lang="ru-RU" altLang="ru-RU" sz="900" i="1" dirty="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</a:br>
            <a:endParaRPr lang="ru-RU" altLang="ru-RU" sz="900" dirty="0">
              <a:solidFill>
                <a:srgbClr val="595959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C7FB9-49B8-4A43-8E57-A5C2D5B2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113" y="3407216"/>
            <a:ext cx="168346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sz="900" i="1" dirty="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Преподаватель</a:t>
            </a:r>
            <a:br>
              <a:rPr lang="ru-RU" altLang="ru-RU" sz="900" i="1" dirty="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</a:br>
            <a:r>
              <a:rPr lang="ru-RU" altLang="ru-RU" sz="900" i="1" dirty="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Уральского Радиотехнического колледжа им. А.С. Попова</a:t>
            </a:r>
            <a:br>
              <a:rPr lang="ru-RU" altLang="ru-RU" sz="900" i="1" dirty="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</a:br>
            <a:endParaRPr lang="ru-RU" altLang="ru-RU" sz="900" dirty="0">
              <a:solidFill>
                <a:srgbClr val="595959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180AA-83A0-214B-A736-A7F2D75DE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2391" y="1979048"/>
            <a:ext cx="13636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sz="900" i="1" dirty="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Руководитель</a:t>
            </a:r>
          </a:p>
          <a:p>
            <a:r>
              <a:rPr lang="ru-RU" altLang="ru-RU" sz="900" i="1" dirty="0">
                <a:solidFill>
                  <a:srgbClr val="595959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ОЦК «Электроника»</a:t>
            </a:r>
            <a:endParaRPr lang="ru-RU" altLang="ru-RU" sz="900" dirty="0">
              <a:solidFill>
                <a:srgbClr val="595959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B2C6F8-0DCE-2F4E-A746-2ACA5850FF50}"/>
              </a:ext>
            </a:extLst>
          </p:cNvPr>
          <p:cNvSpPr txBox="1"/>
          <p:nvPr/>
        </p:nvSpPr>
        <p:spPr>
          <a:xfrm>
            <a:off x="5776846" y="1743075"/>
            <a:ext cx="1533525" cy="3000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sz="1300" b="1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Денис Полещук</a:t>
            </a:r>
            <a:endParaRPr lang="en-ID" altLang="ru-RU" sz="1300" b="1" dirty="0">
              <a:solidFill>
                <a:srgbClr val="12559B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645AB3-C9DC-3648-8823-DF9C71065B2D}"/>
              </a:ext>
            </a:extLst>
          </p:cNvPr>
          <p:cNvSpPr txBox="1"/>
          <p:nvPr/>
        </p:nvSpPr>
        <p:spPr>
          <a:xfrm>
            <a:off x="3113088" y="1743075"/>
            <a:ext cx="1573212" cy="3000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sz="1300" b="1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Вадим Тукмачев</a:t>
            </a:r>
            <a:endParaRPr lang="en-ID" altLang="ru-RU" sz="1300" b="1">
              <a:solidFill>
                <a:srgbClr val="12559B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ACA2C21-A38D-AB4E-A645-A6DE7C8A26BD}"/>
              </a:ext>
            </a:extLst>
          </p:cNvPr>
          <p:cNvSpPr txBox="1"/>
          <p:nvPr/>
        </p:nvSpPr>
        <p:spPr>
          <a:xfrm>
            <a:off x="3107274" y="3157373"/>
            <a:ext cx="1854200" cy="3000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sz="1300" b="1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Игорь Малышев</a:t>
            </a:r>
            <a:endParaRPr lang="en-ID" altLang="ru-RU" sz="1300" b="1">
              <a:solidFill>
                <a:srgbClr val="12559B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18CBCE-A595-F240-A1E9-AFE68CFE584E}"/>
              </a:ext>
            </a:extLst>
          </p:cNvPr>
          <p:cNvSpPr txBox="1"/>
          <p:nvPr/>
        </p:nvSpPr>
        <p:spPr>
          <a:xfrm>
            <a:off x="5776846" y="3157018"/>
            <a:ext cx="1798637" cy="3000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altLang="ru-RU" sz="1300" b="1" dirty="0">
                <a:solidFill>
                  <a:srgbClr val="12559B"/>
                </a:solidFill>
                <a:latin typeface="Rosatom" panose="020B0503040504020204" pitchFamily="34" charset="0"/>
                <a:ea typeface="Rosatom" panose="020B0503040504020204" pitchFamily="34" charset="0"/>
                <a:cs typeface="Rosatom" panose="020B0503040504020204" pitchFamily="34" charset="0"/>
              </a:rPr>
              <a:t>Сергей Грищенко</a:t>
            </a:r>
            <a:endParaRPr lang="en-ID" altLang="ru-RU" sz="1300" b="1" dirty="0">
              <a:solidFill>
                <a:srgbClr val="12559B"/>
              </a:solidFill>
              <a:latin typeface="Rosatom" panose="020B0503040504020204" pitchFamily="34" charset="0"/>
              <a:ea typeface="Rosatom" panose="020B0503040504020204" pitchFamily="34" charset="0"/>
              <a:cs typeface="Rosatom" panose="020B0503040504020204" pitchFamily="34" charset="0"/>
            </a:endParaRPr>
          </a:p>
        </p:txBody>
      </p:sp>
      <p:pic>
        <p:nvPicPr>
          <p:cNvPr id="34" name="Рисунок 33" descr="photo_2023-03-01_08-00-52.jpg">
            <a:extLst>
              <a:ext uri="{FF2B5EF4-FFF2-40B4-BE49-F238E27FC236}">
                <a16:creationId xmlns:a16="http://schemas.microsoft.com/office/drawing/2014/main" id="{0944F47A-2569-3043-8D71-21BF99B4240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l="1656" r="1656"/>
          <a:stretch>
            <a:fillRect/>
          </a:stretch>
        </p:blipFill>
        <p:spPr>
          <a:xfrm rot="21400155">
            <a:off x="2251640" y="3060056"/>
            <a:ext cx="807245" cy="807992"/>
          </a:xfr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0BAF4567-8029-F442-8EB4-B9684D8F42F2}"/>
              </a:ext>
            </a:extLst>
          </p:cNvPr>
          <p:cNvSpPr/>
          <p:nvPr/>
        </p:nvSpPr>
        <p:spPr>
          <a:xfrm>
            <a:off x="2141402" y="3537139"/>
            <a:ext cx="266908" cy="266908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D" sz="1350" dirty="0">
              <a:latin typeface="Rosatom" panose="020B0503040504020204" pitchFamily="34" charset="0"/>
              <a:ea typeface="Rosatom" panose="020B0503040504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5" grpId="0"/>
      <p:bldP spid="16" grpId="0"/>
      <p:bldP spid="54" grpId="0"/>
      <p:bldP spid="24" grpId="0"/>
      <p:bldP spid="87" grpId="0"/>
      <p:bldP spid="81" grpId="0"/>
    </p:bldLst>
  </p:timing>
</p:sld>
</file>

<file path=ppt/theme/theme1.xml><?xml version="1.0" encoding="utf-8"?>
<a:theme xmlns:a="http://schemas.openxmlformats.org/drawingml/2006/main" name="1_Титуальный слайд 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итульный слайд Росатом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16x9_white_template" id="{815E4B3B-8E01-5242-B9F1-F7029D6381FB}" vid="{541B8C7B-4633-2E45-B746-A05B8E1543F8}"/>
    </a:ext>
  </a:extLst>
</a:theme>
</file>

<file path=ppt/theme/theme3.xml><?xml version="1.0" encoding="utf-8"?>
<a:theme xmlns:a="http://schemas.openxmlformats.org/drawingml/2006/main" name="Текст картинка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16x9_white_template" id="{815E4B3B-8E01-5242-B9F1-F7029D6381FB}" vid="{7389C019-FE70-D24D-871A-DAD941594136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Presentation_16x9_white_template</Template>
  <TotalTime>24521</TotalTime>
  <Words>285</Words>
  <Application>Microsoft Macintosh PowerPoint</Application>
  <PresentationFormat>Произвольный</PresentationFormat>
  <Paragraphs>52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Gilroy Bold</vt:lpstr>
      <vt:lpstr>Rosatom</vt:lpstr>
      <vt:lpstr>Rosatom Light</vt:lpstr>
      <vt:lpstr>1_Титуальный слайд специальное оформление</vt:lpstr>
      <vt:lpstr>Титульный слайд Росатом</vt:lpstr>
      <vt:lpstr>Текст картинка</vt:lpstr>
      <vt:lpstr>Система управления ЦОД с нейтральным климатическим следом  </vt:lpstr>
      <vt:lpstr>Направление Умный город и безопасность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Хомякова</dc:creator>
  <cp:lastModifiedBy>Microsoft Office User</cp:lastModifiedBy>
  <cp:revision>478</cp:revision>
  <dcterms:created xsi:type="dcterms:W3CDTF">2019-09-24T12:37:05Z</dcterms:created>
  <dcterms:modified xsi:type="dcterms:W3CDTF">2023-03-05T08:50:09Z</dcterms:modified>
</cp:coreProperties>
</file>